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5" r:id="rId5"/>
    <p:sldId id="274" r:id="rId6"/>
    <p:sldId id="272" r:id="rId7"/>
    <p:sldId id="275" r:id="rId8"/>
    <p:sldId id="273" r:id="rId9"/>
    <p:sldId id="276" r:id="rId10"/>
    <p:sldId id="267" r:id="rId11"/>
    <p:sldId id="268" r:id="rId12"/>
    <p:sldId id="269" r:id="rId13"/>
    <p:sldId id="278" r:id="rId14"/>
    <p:sldId id="279" r:id="rId15"/>
    <p:sldId id="282" r:id="rId16"/>
    <p:sldId id="283" r:id="rId17"/>
    <p:sldId id="284" r:id="rId18"/>
    <p:sldId id="281" r:id="rId19"/>
    <p:sldId id="277" r:id="rId20"/>
    <p:sldId id="270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73" autoAdjust="0"/>
  </p:normalViewPr>
  <p:slideViewPr>
    <p:cSldViewPr>
      <p:cViewPr varScale="1">
        <p:scale>
          <a:sx n="95" d="100"/>
          <a:sy n="95" d="100"/>
        </p:scale>
        <p:origin x="-109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2CD3B6-0AC8-402D-82F8-AFE7718310CD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B48B4E2-EB69-42E3-999C-2724F67D5CB9}">
      <dgm:prSet phldrT="[Текст]"/>
      <dgm:spPr/>
      <dgm:t>
        <a:bodyPr/>
        <a:lstStyle/>
        <a:p>
          <a:r>
            <a:rPr lang="uk-UA" dirty="0" smtClean="0"/>
            <a:t>Батьки </a:t>
          </a:r>
          <a:endParaRPr lang="ru-RU" dirty="0"/>
        </a:p>
      </dgm:t>
    </dgm:pt>
    <dgm:pt modelId="{623053E3-C763-4437-BAC3-4EBFD16B5998}" type="parTrans" cxnId="{9B591164-57CB-41C2-B6CA-97DF6ACE42E4}">
      <dgm:prSet/>
      <dgm:spPr/>
      <dgm:t>
        <a:bodyPr/>
        <a:lstStyle/>
        <a:p>
          <a:endParaRPr lang="ru-RU"/>
        </a:p>
      </dgm:t>
    </dgm:pt>
    <dgm:pt modelId="{F0C446B3-E790-4CB5-9F15-08A79BFE313A}" type="sibTrans" cxnId="{9B591164-57CB-41C2-B6CA-97DF6ACE42E4}">
      <dgm:prSet/>
      <dgm:spPr/>
      <dgm:t>
        <a:bodyPr/>
        <a:lstStyle/>
        <a:p>
          <a:endParaRPr lang="ru-RU"/>
        </a:p>
      </dgm:t>
    </dgm:pt>
    <dgm:pt modelId="{D94C284F-7791-4FE5-BFB8-3C6433CAEEA9}">
      <dgm:prSet phldrT="[Текст]"/>
      <dgm:spPr/>
      <dgm:t>
        <a:bodyPr/>
        <a:lstStyle/>
        <a:p>
          <a:r>
            <a:rPr lang="uk-UA" dirty="0" smtClean="0"/>
            <a:t>Анкетування;</a:t>
          </a:r>
          <a:endParaRPr lang="ru-RU" dirty="0"/>
        </a:p>
      </dgm:t>
    </dgm:pt>
    <dgm:pt modelId="{2A1BABCF-CF93-4149-8C5E-E18B30337951}" type="parTrans" cxnId="{1CFAFE1B-F977-4A02-904C-C93C2E7915AE}">
      <dgm:prSet/>
      <dgm:spPr/>
      <dgm:t>
        <a:bodyPr/>
        <a:lstStyle/>
        <a:p>
          <a:endParaRPr lang="ru-RU"/>
        </a:p>
      </dgm:t>
    </dgm:pt>
    <dgm:pt modelId="{CF588F3E-E0C7-4EA6-8A60-66D7505C95BD}" type="sibTrans" cxnId="{1CFAFE1B-F977-4A02-904C-C93C2E7915AE}">
      <dgm:prSet/>
      <dgm:spPr/>
      <dgm:t>
        <a:bodyPr/>
        <a:lstStyle/>
        <a:p>
          <a:endParaRPr lang="ru-RU"/>
        </a:p>
      </dgm:t>
    </dgm:pt>
    <dgm:pt modelId="{5A1984B4-B9D0-40AD-B0A7-B3028AC43D92}">
      <dgm:prSet phldrT="[Текст]"/>
      <dgm:spPr/>
      <dgm:t>
        <a:bodyPr/>
        <a:lstStyle/>
        <a:p>
          <a:r>
            <a:rPr lang="uk-UA" dirty="0" smtClean="0"/>
            <a:t>Консультування.</a:t>
          </a:r>
          <a:endParaRPr lang="ru-RU" dirty="0"/>
        </a:p>
      </dgm:t>
    </dgm:pt>
    <dgm:pt modelId="{BAD2A337-6FFE-4301-9A6E-3A56E44D2CA9}" type="parTrans" cxnId="{7FC2B51B-2BB2-4189-9947-50DA527DDC3F}">
      <dgm:prSet/>
      <dgm:spPr/>
      <dgm:t>
        <a:bodyPr/>
        <a:lstStyle/>
        <a:p>
          <a:endParaRPr lang="ru-RU"/>
        </a:p>
      </dgm:t>
    </dgm:pt>
    <dgm:pt modelId="{96714643-7853-49AE-82C1-8D81727D9582}" type="sibTrans" cxnId="{7FC2B51B-2BB2-4189-9947-50DA527DDC3F}">
      <dgm:prSet/>
      <dgm:spPr/>
      <dgm:t>
        <a:bodyPr/>
        <a:lstStyle/>
        <a:p>
          <a:endParaRPr lang="ru-RU"/>
        </a:p>
      </dgm:t>
    </dgm:pt>
    <dgm:pt modelId="{8C7C8AA2-16BF-4732-9328-9DCFFE7E6263}">
      <dgm:prSet phldrT="[Текст]"/>
      <dgm:spPr/>
      <dgm:t>
        <a:bodyPr/>
        <a:lstStyle/>
        <a:p>
          <a:r>
            <a:rPr lang="uk-UA" dirty="0" smtClean="0"/>
            <a:t>Вихователі</a:t>
          </a:r>
          <a:endParaRPr lang="ru-RU" dirty="0"/>
        </a:p>
      </dgm:t>
    </dgm:pt>
    <dgm:pt modelId="{F1A4C48F-2E86-44BD-BCC3-703EA4B433F2}" type="parTrans" cxnId="{D74A88DC-0B4D-4FBE-9567-45B2E3522790}">
      <dgm:prSet/>
      <dgm:spPr/>
      <dgm:t>
        <a:bodyPr/>
        <a:lstStyle/>
        <a:p>
          <a:endParaRPr lang="ru-RU"/>
        </a:p>
      </dgm:t>
    </dgm:pt>
    <dgm:pt modelId="{D02293F9-3F5D-4D33-ABB4-681373E34276}" type="sibTrans" cxnId="{D74A88DC-0B4D-4FBE-9567-45B2E3522790}">
      <dgm:prSet/>
      <dgm:spPr/>
      <dgm:t>
        <a:bodyPr/>
        <a:lstStyle/>
        <a:p>
          <a:endParaRPr lang="ru-RU"/>
        </a:p>
      </dgm:t>
    </dgm:pt>
    <dgm:pt modelId="{1E034212-182D-4BE8-A6F3-5668AA37FA6E}">
      <dgm:prSet phldrT="[Текст]"/>
      <dgm:spPr/>
      <dgm:t>
        <a:bodyPr/>
        <a:lstStyle/>
        <a:p>
          <a:r>
            <a:rPr lang="uk-UA" dirty="0" smtClean="0"/>
            <a:t>Діти</a:t>
          </a:r>
          <a:endParaRPr lang="ru-RU" dirty="0"/>
        </a:p>
      </dgm:t>
    </dgm:pt>
    <dgm:pt modelId="{4976F902-DEF0-4E87-B306-E6CEEB8DC6FB}" type="parTrans" cxnId="{68F06973-BE40-4B91-B5EA-4F2DFBBA0C2A}">
      <dgm:prSet/>
      <dgm:spPr/>
      <dgm:t>
        <a:bodyPr/>
        <a:lstStyle/>
        <a:p>
          <a:endParaRPr lang="ru-RU"/>
        </a:p>
      </dgm:t>
    </dgm:pt>
    <dgm:pt modelId="{883044A3-2BF5-49E4-9C44-74B83128DD01}" type="sibTrans" cxnId="{68F06973-BE40-4B91-B5EA-4F2DFBBA0C2A}">
      <dgm:prSet/>
      <dgm:spPr/>
      <dgm:t>
        <a:bodyPr/>
        <a:lstStyle/>
        <a:p>
          <a:endParaRPr lang="ru-RU"/>
        </a:p>
      </dgm:t>
    </dgm:pt>
    <dgm:pt modelId="{58515153-5B03-4349-92B8-937604112AE3}">
      <dgm:prSet phldrT="[Текст]"/>
      <dgm:spPr/>
      <dgm:t>
        <a:bodyPr/>
        <a:lstStyle/>
        <a:p>
          <a:r>
            <a:rPr lang="uk-UA" dirty="0" smtClean="0"/>
            <a:t>Спостереження з заповненням «Листа адаптації»; </a:t>
          </a:r>
          <a:endParaRPr lang="ru-RU" dirty="0"/>
        </a:p>
      </dgm:t>
    </dgm:pt>
    <dgm:pt modelId="{9ED0F113-3EF7-4AFE-BA0E-7E2CC85400CF}" type="parTrans" cxnId="{F1613B34-2456-4B64-8E3F-2D9D7AFC2664}">
      <dgm:prSet/>
      <dgm:spPr/>
      <dgm:t>
        <a:bodyPr/>
        <a:lstStyle/>
        <a:p>
          <a:endParaRPr lang="ru-RU"/>
        </a:p>
      </dgm:t>
    </dgm:pt>
    <dgm:pt modelId="{48FD2A41-00A2-4893-AB9F-ECCA94CFDE03}" type="sibTrans" cxnId="{F1613B34-2456-4B64-8E3F-2D9D7AFC2664}">
      <dgm:prSet/>
      <dgm:spPr/>
      <dgm:t>
        <a:bodyPr/>
        <a:lstStyle/>
        <a:p>
          <a:endParaRPr lang="ru-RU"/>
        </a:p>
      </dgm:t>
    </dgm:pt>
    <dgm:pt modelId="{835343A6-8256-4244-BD3E-FF007CF3EFA7}">
      <dgm:prSet phldrT="[Текст]"/>
      <dgm:spPr/>
      <dgm:t>
        <a:bodyPr/>
        <a:lstStyle/>
        <a:p>
          <a:r>
            <a:rPr lang="uk-UA" dirty="0" err="1" smtClean="0"/>
            <a:t>Корекційно-</a:t>
          </a:r>
          <a:r>
            <a:rPr lang="uk-UA" dirty="0" smtClean="0"/>
            <a:t> розвивальна робота.</a:t>
          </a:r>
          <a:endParaRPr lang="ru-RU" dirty="0"/>
        </a:p>
      </dgm:t>
    </dgm:pt>
    <dgm:pt modelId="{F9227853-D5CD-442A-B23E-C74CB15D8427}" type="parTrans" cxnId="{3AA5A8F9-5A01-46CD-BF5C-218304174274}">
      <dgm:prSet/>
      <dgm:spPr/>
      <dgm:t>
        <a:bodyPr/>
        <a:lstStyle/>
        <a:p>
          <a:endParaRPr lang="ru-RU"/>
        </a:p>
      </dgm:t>
    </dgm:pt>
    <dgm:pt modelId="{8F6DDA2F-E5B4-45FD-BB1D-3196898ACE19}" type="sibTrans" cxnId="{3AA5A8F9-5A01-46CD-BF5C-218304174274}">
      <dgm:prSet/>
      <dgm:spPr/>
      <dgm:t>
        <a:bodyPr/>
        <a:lstStyle/>
        <a:p>
          <a:endParaRPr lang="ru-RU"/>
        </a:p>
      </dgm:t>
    </dgm:pt>
    <dgm:pt modelId="{57CBB9C2-FCC5-4C8D-89DF-55DB89AC24C8}">
      <dgm:prSet phldrT="[Текст]"/>
      <dgm:spPr/>
      <dgm:t>
        <a:bodyPr/>
        <a:lstStyle/>
        <a:p>
          <a:r>
            <a:rPr lang="uk-UA" dirty="0" smtClean="0"/>
            <a:t>Виступи на батьківських зборах;</a:t>
          </a:r>
          <a:endParaRPr lang="ru-RU" dirty="0"/>
        </a:p>
      </dgm:t>
    </dgm:pt>
    <dgm:pt modelId="{8ECD85D1-507A-4F3A-9617-19E84699A2B1}" type="parTrans" cxnId="{71C37E63-1607-47A7-8C7E-A4CCB83296AE}">
      <dgm:prSet/>
      <dgm:spPr/>
    </dgm:pt>
    <dgm:pt modelId="{9494CCE0-0B85-4D12-9D64-9D576572F891}" type="sibTrans" cxnId="{71C37E63-1607-47A7-8C7E-A4CCB83296AE}">
      <dgm:prSet/>
      <dgm:spPr/>
    </dgm:pt>
    <dgm:pt modelId="{CA82C700-9A0D-47C4-A9D2-9021B36F0779}">
      <dgm:prSet phldrT="[Текст]"/>
      <dgm:spPr/>
      <dgm:t>
        <a:bodyPr/>
        <a:lstStyle/>
        <a:p>
          <a:r>
            <a:rPr lang="uk-UA" dirty="0" smtClean="0"/>
            <a:t>Участь у ПМПК.</a:t>
          </a:r>
          <a:endParaRPr lang="ru-RU" dirty="0"/>
        </a:p>
      </dgm:t>
    </dgm:pt>
    <dgm:pt modelId="{9E262ED1-EFFE-4034-9B1F-3DC30499F4DD}" type="sibTrans" cxnId="{6FB20FBB-FEAB-4401-AB54-2DA0BAB2AD57}">
      <dgm:prSet/>
      <dgm:spPr/>
      <dgm:t>
        <a:bodyPr/>
        <a:lstStyle/>
        <a:p>
          <a:endParaRPr lang="ru-RU"/>
        </a:p>
      </dgm:t>
    </dgm:pt>
    <dgm:pt modelId="{E8743C49-3486-4580-8821-790AEC6DE741}" type="parTrans" cxnId="{6FB20FBB-FEAB-4401-AB54-2DA0BAB2AD57}">
      <dgm:prSet/>
      <dgm:spPr/>
      <dgm:t>
        <a:bodyPr/>
        <a:lstStyle/>
        <a:p>
          <a:endParaRPr lang="ru-RU"/>
        </a:p>
      </dgm:t>
    </dgm:pt>
    <dgm:pt modelId="{207173FD-1607-4672-AA83-6FA39E340FDC}">
      <dgm:prSet phldrT="[Текст]"/>
      <dgm:spPr/>
      <dgm:t>
        <a:bodyPr/>
        <a:lstStyle/>
        <a:p>
          <a:r>
            <a:rPr lang="uk-UA" dirty="0" smtClean="0"/>
            <a:t>Консультування;</a:t>
          </a:r>
          <a:endParaRPr lang="ru-RU" dirty="0"/>
        </a:p>
      </dgm:t>
    </dgm:pt>
    <dgm:pt modelId="{20928B25-C681-400E-AA43-BB4D92F4EFE0}" type="sibTrans" cxnId="{EDF72379-C16E-46EA-8C71-3D1E32870DE9}">
      <dgm:prSet/>
      <dgm:spPr/>
      <dgm:t>
        <a:bodyPr/>
        <a:lstStyle/>
        <a:p>
          <a:endParaRPr lang="ru-RU"/>
        </a:p>
      </dgm:t>
    </dgm:pt>
    <dgm:pt modelId="{CD3AC0DC-CBDB-4408-8D33-A358C28B31CC}" type="parTrans" cxnId="{EDF72379-C16E-46EA-8C71-3D1E32870DE9}">
      <dgm:prSet/>
      <dgm:spPr/>
      <dgm:t>
        <a:bodyPr/>
        <a:lstStyle/>
        <a:p>
          <a:endParaRPr lang="ru-RU"/>
        </a:p>
      </dgm:t>
    </dgm:pt>
    <dgm:pt modelId="{6513D274-99A9-4CE3-928D-27ED0C68D1B0}" type="pres">
      <dgm:prSet presAssocID="{082CD3B6-0AC8-402D-82F8-AFE7718310C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9BA540-10C4-46A9-B96F-12C34AF91268}" type="pres">
      <dgm:prSet presAssocID="{9B48B4E2-EB69-42E3-999C-2724F67D5CB9}" presName="composite" presStyleCnt="0"/>
      <dgm:spPr/>
    </dgm:pt>
    <dgm:pt modelId="{C8699172-CDD3-494E-8A83-C82ABBAFC89F}" type="pres">
      <dgm:prSet presAssocID="{9B48B4E2-EB69-42E3-999C-2724F67D5CB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0FB379-D300-486B-9944-548B0C2D03AC}" type="pres">
      <dgm:prSet presAssocID="{9B48B4E2-EB69-42E3-999C-2724F67D5CB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4BDE7-E9A1-4234-8E2C-A097472DD61F}" type="pres">
      <dgm:prSet presAssocID="{F0C446B3-E790-4CB5-9F15-08A79BFE313A}" presName="sp" presStyleCnt="0"/>
      <dgm:spPr/>
    </dgm:pt>
    <dgm:pt modelId="{1EEF5E50-876D-4309-AF69-B7B64D180E4E}" type="pres">
      <dgm:prSet presAssocID="{8C7C8AA2-16BF-4732-9328-9DCFFE7E6263}" presName="composite" presStyleCnt="0"/>
      <dgm:spPr/>
    </dgm:pt>
    <dgm:pt modelId="{D3A0D58C-06D3-4D07-BFA4-B53A37BAD535}" type="pres">
      <dgm:prSet presAssocID="{8C7C8AA2-16BF-4732-9328-9DCFFE7E626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38BAD-8581-47F0-A187-D9ACE7E19813}" type="pres">
      <dgm:prSet presAssocID="{8C7C8AA2-16BF-4732-9328-9DCFFE7E626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9A33E-C428-467B-B09A-3A475A85828D}" type="pres">
      <dgm:prSet presAssocID="{D02293F9-3F5D-4D33-ABB4-681373E34276}" presName="sp" presStyleCnt="0"/>
      <dgm:spPr/>
    </dgm:pt>
    <dgm:pt modelId="{D7E4B305-C481-4D04-BC71-E5C9A671704C}" type="pres">
      <dgm:prSet presAssocID="{1E034212-182D-4BE8-A6F3-5668AA37FA6E}" presName="composite" presStyleCnt="0"/>
      <dgm:spPr/>
    </dgm:pt>
    <dgm:pt modelId="{2EDEE99F-95AF-42A5-BD8F-FC012973BACD}" type="pres">
      <dgm:prSet presAssocID="{1E034212-182D-4BE8-A6F3-5668AA37FA6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A4FAA3-2F0B-4D95-9570-941E41FCDB55}" type="pres">
      <dgm:prSet presAssocID="{1E034212-182D-4BE8-A6F3-5668AA37FA6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A5A8F9-5A01-46CD-BF5C-218304174274}" srcId="{1E034212-182D-4BE8-A6F3-5668AA37FA6E}" destId="{835343A6-8256-4244-BD3E-FF007CF3EFA7}" srcOrd="1" destOrd="0" parTransId="{F9227853-D5CD-442A-B23E-C74CB15D8427}" sibTransId="{8F6DDA2F-E5B4-45FD-BB1D-3196898ACE19}"/>
    <dgm:cxn modelId="{D2FAB2A4-BCD5-45F1-87B8-E8019E9904E5}" type="presOf" srcId="{D94C284F-7791-4FE5-BFB8-3C6433CAEEA9}" destId="{430FB379-D300-486B-9944-548B0C2D03AC}" srcOrd="0" destOrd="0" presId="urn:microsoft.com/office/officeart/2005/8/layout/chevron2"/>
    <dgm:cxn modelId="{B7A405B8-39F0-4982-851A-096E1FCD4CF5}" type="presOf" srcId="{58515153-5B03-4349-92B8-937604112AE3}" destId="{12A4FAA3-2F0B-4D95-9570-941E41FCDB55}" srcOrd="0" destOrd="0" presId="urn:microsoft.com/office/officeart/2005/8/layout/chevron2"/>
    <dgm:cxn modelId="{9B591164-57CB-41C2-B6CA-97DF6ACE42E4}" srcId="{082CD3B6-0AC8-402D-82F8-AFE7718310CD}" destId="{9B48B4E2-EB69-42E3-999C-2724F67D5CB9}" srcOrd="0" destOrd="0" parTransId="{623053E3-C763-4437-BAC3-4EBFD16B5998}" sibTransId="{F0C446B3-E790-4CB5-9F15-08A79BFE313A}"/>
    <dgm:cxn modelId="{83CF52AE-4CDA-4E2B-8523-0D3A85BB86D6}" type="presOf" srcId="{5A1984B4-B9D0-40AD-B0A7-B3028AC43D92}" destId="{430FB379-D300-486B-9944-548B0C2D03AC}" srcOrd="0" destOrd="2" presId="urn:microsoft.com/office/officeart/2005/8/layout/chevron2"/>
    <dgm:cxn modelId="{1CFAFE1B-F977-4A02-904C-C93C2E7915AE}" srcId="{9B48B4E2-EB69-42E3-999C-2724F67D5CB9}" destId="{D94C284F-7791-4FE5-BFB8-3C6433CAEEA9}" srcOrd="0" destOrd="0" parTransId="{2A1BABCF-CF93-4149-8C5E-E18B30337951}" sibTransId="{CF588F3E-E0C7-4EA6-8A60-66D7505C95BD}"/>
    <dgm:cxn modelId="{F1613B34-2456-4B64-8E3F-2D9D7AFC2664}" srcId="{1E034212-182D-4BE8-A6F3-5668AA37FA6E}" destId="{58515153-5B03-4349-92B8-937604112AE3}" srcOrd="0" destOrd="0" parTransId="{9ED0F113-3EF7-4AFE-BA0E-7E2CC85400CF}" sibTransId="{48FD2A41-00A2-4893-AB9F-ECCA94CFDE03}"/>
    <dgm:cxn modelId="{68F06973-BE40-4B91-B5EA-4F2DFBBA0C2A}" srcId="{082CD3B6-0AC8-402D-82F8-AFE7718310CD}" destId="{1E034212-182D-4BE8-A6F3-5668AA37FA6E}" srcOrd="2" destOrd="0" parTransId="{4976F902-DEF0-4E87-B306-E6CEEB8DC6FB}" sibTransId="{883044A3-2BF5-49E4-9C44-74B83128DD01}"/>
    <dgm:cxn modelId="{EDF72379-C16E-46EA-8C71-3D1E32870DE9}" srcId="{8C7C8AA2-16BF-4732-9328-9DCFFE7E6263}" destId="{207173FD-1607-4672-AA83-6FA39E340FDC}" srcOrd="0" destOrd="0" parTransId="{CD3AC0DC-CBDB-4408-8D33-A358C28B31CC}" sibTransId="{20928B25-C681-400E-AA43-BB4D92F4EFE0}"/>
    <dgm:cxn modelId="{7FC2B51B-2BB2-4189-9947-50DA527DDC3F}" srcId="{9B48B4E2-EB69-42E3-999C-2724F67D5CB9}" destId="{5A1984B4-B9D0-40AD-B0A7-B3028AC43D92}" srcOrd="2" destOrd="0" parTransId="{BAD2A337-6FFE-4301-9A6E-3A56E44D2CA9}" sibTransId="{96714643-7853-49AE-82C1-8D81727D9582}"/>
    <dgm:cxn modelId="{3C0B647B-50A9-40F7-8688-704BBF870E82}" type="presOf" srcId="{1E034212-182D-4BE8-A6F3-5668AA37FA6E}" destId="{2EDEE99F-95AF-42A5-BD8F-FC012973BACD}" srcOrd="0" destOrd="0" presId="urn:microsoft.com/office/officeart/2005/8/layout/chevron2"/>
    <dgm:cxn modelId="{2FA0FD0E-F1AE-4DE8-9DD9-97EED238B302}" type="presOf" srcId="{207173FD-1607-4672-AA83-6FA39E340FDC}" destId="{BA138BAD-8581-47F0-A187-D9ACE7E19813}" srcOrd="0" destOrd="0" presId="urn:microsoft.com/office/officeart/2005/8/layout/chevron2"/>
    <dgm:cxn modelId="{2C6F9A08-5292-403A-9625-59A5F4220FBE}" type="presOf" srcId="{9B48B4E2-EB69-42E3-999C-2724F67D5CB9}" destId="{C8699172-CDD3-494E-8A83-C82ABBAFC89F}" srcOrd="0" destOrd="0" presId="urn:microsoft.com/office/officeart/2005/8/layout/chevron2"/>
    <dgm:cxn modelId="{6FB20FBB-FEAB-4401-AB54-2DA0BAB2AD57}" srcId="{8C7C8AA2-16BF-4732-9328-9DCFFE7E6263}" destId="{CA82C700-9A0D-47C4-A9D2-9021B36F0779}" srcOrd="1" destOrd="0" parTransId="{E8743C49-3486-4580-8821-790AEC6DE741}" sibTransId="{9E262ED1-EFFE-4034-9B1F-3DC30499F4DD}"/>
    <dgm:cxn modelId="{EBBBC14A-6E20-4F87-94B8-917D3EF36269}" type="presOf" srcId="{835343A6-8256-4244-BD3E-FF007CF3EFA7}" destId="{12A4FAA3-2F0B-4D95-9570-941E41FCDB55}" srcOrd="0" destOrd="1" presId="urn:microsoft.com/office/officeart/2005/8/layout/chevron2"/>
    <dgm:cxn modelId="{0CF3B721-51C6-4B1C-96FC-EECE27853151}" type="presOf" srcId="{CA82C700-9A0D-47C4-A9D2-9021B36F0779}" destId="{BA138BAD-8581-47F0-A187-D9ACE7E19813}" srcOrd="0" destOrd="1" presId="urn:microsoft.com/office/officeart/2005/8/layout/chevron2"/>
    <dgm:cxn modelId="{71C37E63-1607-47A7-8C7E-A4CCB83296AE}" srcId="{9B48B4E2-EB69-42E3-999C-2724F67D5CB9}" destId="{57CBB9C2-FCC5-4C8D-89DF-55DB89AC24C8}" srcOrd="1" destOrd="0" parTransId="{8ECD85D1-507A-4F3A-9617-19E84699A2B1}" sibTransId="{9494CCE0-0B85-4D12-9D64-9D576572F891}"/>
    <dgm:cxn modelId="{0CDBEACD-0F31-4980-9129-32CCE9C52024}" type="presOf" srcId="{082CD3B6-0AC8-402D-82F8-AFE7718310CD}" destId="{6513D274-99A9-4CE3-928D-27ED0C68D1B0}" srcOrd="0" destOrd="0" presId="urn:microsoft.com/office/officeart/2005/8/layout/chevron2"/>
    <dgm:cxn modelId="{D74A88DC-0B4D-4FBE-9567-45B2E3522790}" srcId="{082CD3B6-0AC8-402D-82F8-AFE7718310CD}" destId="{8C7C8AA2-16BF-4732-9328-9DCFFE7E6263}" srcOrd="1" destOrd="0" parTransId="{F1A4C48F-2E86-44BD-BCC3-703EA4B433F2}" sibTransId="{D02293F9-3F5D-4D33-ABB4-681373E34276}"/>
    <dgm:cxn modelId="{E4589A9A-2EE8-4D80-9F9D-4743A09619D8}" type="presOf" srcId="{8C7C8AA2-16BF-4732-9328-9DCFFE7E6263}" destId="{D3A0D58C-06D3-4D07-BFA4-B53A37BAD535}" srcOrd="0" destOrd="0" presId="urn:microsoft.com/office/officeart/2005/8/layout/chevron2"/>
    <dgm:cxn modelId="{2FBAB0A6-8C1A-4343-89F0-DE12EEAA2CD6}" type="presOf" srcId="{57CBB9C2-FCC5-4C8D-89DF-55DB89AC24C8}" destId="{430FB379-D300-486B-9944-548B0C2D03AC}" srcOrd="0" destOrd="1" presId="urn:microsoft.com/office/officeart/2005/8/layout/chevron2"/>
    <dgm:cxn modelId="{47F0E236-07BD-4B43-B1C4-83ACDB8C1FCD}" type="presParOf" srcId="{6513D274-99A9-4CE3-928D-27ED0C68D1B0}" destId="{629BA540-10C4-46A9-B96F-12C34AF91268}" srcOrd="0" destOrd="0" presId="urn:microsoft.com/office/officeart/2005/8/layout/chevron2"/>
    <dgm:cxn modelId="{73525704-A6E7-4D67-B19E-305E7986F8C6}" type="presParOf" srcId="{629BA540-10C4-46A9-B96F-12C34AF91268}" destId="{C8699172-CDD3-494E-8A83-C82ABBAFC89F}" srcOrd="0" destOrd="0" presId="urn:microsoft.com/office/officeart/2005/8/layout/chevron2"/>
    <dgm:cxn modelId="{3639892B-56BA-452C-BE80-35F4BC65C560}" type="presParOf" srcId="{629BA540-10C4-46A9-B96F-12C34AF91268}" destId="{430FB379-D300-486B-9944-548B0C2D03AC}" srcOrd="1" destOrd="0" presId="urn:microsoft.com/office/officeart/2005/8/layout/chevron2"/>
    <dgm:cxn modelId="{7F92C1C8-E01C-4520-AA94-2FCB049D8636}" type="presParOf" srcId="{6513D274-99A9-4CE3-928D-27ED0C68D1B0}" destId="{47F4BDE7-E9A1-4234-8E2C-A097472DD61F}" srcOrd="1" destOrd="0" presId="urn:microsoft.com/office/officeart/2005/8/layout/chevron2"/>
    <dgm:cxn modelId="{848B6B98-AFCC-4762-A59B-96133EDA197F}" type="presParOf" srcId="{6513D274-99A9-4CE3-928D-27ED0C68D1B0}" destId="{1EEF5E50-876D-4309-AF69-B7B64D180E4E}" srcOrd="2" destOrd="0" presId="urn:microsoft.com/office/officeart/2005/8/layout/chevron2"/>
    <dgm:cxn modelId="{8B46D6F6-D86F-4F45-A033-E21A5072DC69}" type="presParOf" srcId="{1EEF5E50-876D-4309-AF69-B7B64D180E4E}" destId="{D3A0D58C-06D3-4D07-BFA4-B53A37BAD535}" srcOrd="0" destOrd="0" presId="urn:microsoft.com/office/officeart/2005/8/layout/chevron2"/>
    <dgm:cxn modelId="{9B09C10D-B3B6-4664-857B-2C5E2F2657F2}" type="presParOf" srcId="{1EEF5E50-876D-4309-AF69-B7B64D180E4E}" destId="{BA138BAD-8581-47F0-A187-D9ACE7E19813}" srcOrd="1" destOrd="0" presId="urn:microsoft.com/office/officeart/2005/8/layout/chevron2"/>
    <dgm:cxn modelId="{266E2516-89A8-4499-BB95-468A3A548B46}" type="presParOf" srcId="{6513D274-99A9-4CE3-928D-27ED0C68D1B0}" destId="{78A9A33E-C428-467B-B09A-3A475A85828D}" srcOrd="3" destOrd="0" presId="urn:microsoft.com/office/officeart/2005/8/layout/chevron2"/>
    <dgm:cxn modelId="{824B36ED-AEEA-4D55-853C-621F1E4FBDAD}" type="presParOf" srcId="{6513D274-99A9-4CE3-928D-27ED0C68D1B0}" destId="{D7E4B305-C481-4D04-BC71-E5C9A671704C}" srcOrd="4" destOrd="0" presId="urn:microsoft.com/office/officeart/2005/8/layout/chevron2"/>
    <dgm:cxn modelId="{32C416D8-8AD3-4717-825B-FB8CA52622D6}" type="presParOf" srcId="{D7E4B305-C481-4D04-BC71-E5C9A671704C}" destId="{2EDEE99F-95AF-42A5-BD8F-FC012973BACD}" srcOrd="0" destOrd="0" presId="urn:microsoft.com/office/officeart/2005/8/layout/chevron2"/>
    <dgm:cxn modelId="{FC9BB903-9465-4DFE-BB7E-0746FCB7A280}" type="presParOf" srcId="{D7E4B305-C481-4D04-BC71-E5C9A671704C}" destId="{12A4FAA3-2F0B-4D95-9570-941E41FCDB55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536336-EA6F-4369-861E-6AE8FEA5D6A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04560A0-645C-4C61-84F7-1397B2E54CA6}">
      <dgm:prSet phldrT="[Текст]" custT="1"/>
      <dgm:spPr/>
      <dgm:t>
        <a:bodyPr/>
        <a:lstStyle/>
        <a:p>
          <a:r>
            <a:rPr lang="uk-UA" sz="2000" dirty="0" smtClean="0"/>
            <a:t>1. Знайомство батьків з вихователями під час запису дитини до ЗДО.</a:t>
          </a:r>
          <a:endParaRPr lang="ru-RU" sz="2000" dirty="0"/>
        </a:p>
      </dgm:t>
    </dgm:pt>
    <dgm:pt modelId="{DAA12AEF-F579-4048-AABB-77AAC8E45FFA}" type="parTrans" cxnId="{1A0AA414-1731-45FE-95A0-41C2A6E99D01}">
      <dgm:prSet/>
      <dgm:spPr/>
      <dgm:t>
        <a:bodyPr/>
        <a:lstStyle/>
        <a:p>
          <a:endParaRPr lang="ru-RU"/>
        </a:p>
      </dgm:t>
    </dgm:pt>
    <dgm:pt modelId="{DFEB83F1-44D3-4561-BB28-B0CACBD979DB}" type="sibTrans" cxnId="{1A0AA414-1731-45FE-95A0-41C2A6E99D01}">
      <dgm:prSet/>
      <dgm:spPr/>
      <dgm:t>
        <a:bodyPr/>
        <a:lstStyle/>
        <a:p>
          <a:endParaRPr lang="ru-RU"/>
        </a:p>
      </dgm:t>
    </dgm:pt>
    <dgm:pt modelId="{A07F7780-A987-4A33-921C-FC9958F689AE}">
      <dgm:prSet phldrT="[Текст]" custT="1"/>
      <dgm:spPr/>
      <dgm:t>
        <a:bodyPr/>
        <a:lstStyle/>
        <a:p>
          <a:r>
            <a:rPr lang="uk-UA" sz="2000" dirty="0" smtClean="0"/>
            <a:t>2. Батьківські збори </a:t>
          </a:r>
          <a:r>
            <a:rPr lang="uk-UA" sz="2000" dirty="0" smtClean="0">
              <a:latin typeface="+mn-lt"/>
            </a:rPr>
            <a:t>: </a:t>
          </a:r>
          <a:r>
            <a:rPr lang="uk-UA" sz="2000" dirty="0" err="1" smtClean="0">
              <a:latin typeface="+mn-lt"/>
            </a:rPr>
            <a:t>“Як</a:t>
          </a:r>
          <a:r>
            <a:rPr lang="uk-UA" sz="2000" dirty="0" smtClean="0">
              <a:latin typeface="+mn-lt"/>
            </a:rPr>
            <a:t> батькам спілкуватися з дитиною в період </a:t>
          </a:r>
          <a:r>
            <a:rPr lang="uk-UA" sz="2000" dirty="0" err="1" smtClean="0">
              <a:latin typeface="+mn-lt"/>
            </a:rPr>
            <a:t>адаптації”</a:t>
          </a:r>
          <a:r>
            <a:rPr lang="uk-UA" sz="2000" dirty="0" smtClean="0">
              <a:latin typeface="+mn-lt"/>
            </a:rPr>
            <a:t>, </a:t>
          </a:r>
          <a:r>
            <a:rPr lang="uk-UA" sz="2000" dirty="0" err="1" smtClean="0">
              <a:latin typeface="+mn-lt"/>
            </a:rPr>
            <a:t>“Симптоми</a:t>
          </a:r>
          <a:r>
            <a:rPr lang="uk-UA" sz="2000" dirty="0" smtClean="0">
              <a:latin typeface="+mn-lt"/>
            </a:rPr>
            <a:t> емоційно-нервового напруження у дітей раннього </a:t>
          </a:r>
          <a:r>
            <a:rPr lang="uk-UA" sz="2000" dirty="0" err="1" smtClean="0">
              <a:latin typeface="+mn-lt"/>
            </a:rPr>
            <a:t>віку”</a:t>
          </a:r>
          <a:r>
            <a:rPr lang="uk-UA" sz="2000" dirty="0" smtClean="0">
              <a:latin typeface="+mn-lt"/>
            </a:rPr>
            <a:t>.</a:t>
          </a:r>
          <a:endParaRPr lang="ru-RU" sz="2000" dirty="0">
            <a:latin typeface="+mn-lt"/>
          </a:endParaRPr>
        </a:p>
      </dgm:t>
    </dgm:pt>
    <dgm:pt modelId="{C60DEE5B-6ED3-4BEC-A2C4-4BDA4511DDFD}" type="parTrans" cxnId="{D3B54F14-2CAC-4043-AA6C-C6F67C56F29D}">
      <dgm:prSet/>
      <dgm:spPr/>
      <dgm:t>
        <a:bodyPr/>
        <a:lstStyle/>
        <a:p>
          <a:endParaRPr lang="ru-RU"/>
        </a:p>
      </dgm:t>
    </dgm:pt>
    <dgm:pt modelId="{2C9F64B0-C925-4401-AD23-ECA3314D2C76}" type="sibTrans" cxnId="{D3B54F14-2CAC-4043-AA6C-C6F67C56F29D}">
      <dgm:prSet/>
      <dgm:spPr/>
      <dgm:t>
        <a:bodyPr/>
        <a:lstStyle/>
        <a:p>
          <a:endParaRPr lang="ru-RU"/>
        </a:p>
      </dgm:t>
    </dgm:pt>
    <dgm:pt modelId="{9FBAF65C-4676-4199-9ADF-D748078108AC}">
      <dgm:prSet phldrT="[Текст]" custT="1"/>
      <dgm:spPr/>
      <dgm:t>
        <a:bodyPr/>
        <a:lstStyle/>
        <a:p>
          <a:r>
            <a:rPr lang="uk-UA" sz="2000" dirty="0" smtClean="0"/>
            <a:t>3. Консультування вихователів: </a:t>
          </a:r>
          <a:r>
            <a:rPr lang="uk-UA" sz="2000" dirty="0" err="1" smtClean="0"/>
            <a:t>“Психологічні</a:t>
          </a:r>
          <a:r>
            <a:rPr lang="uk-UA" sz="2000" dirty="0" smtClean="0"/>
            <a:t> особливості дітей раннього </a:t>
          </a:r>
          <a:r>
            <a:rPr lang="uk-UA" sz="2000" dirty="0" err="1" smtClean="0"/>
            <a:t>віку”</a:t>
          </a:r>
          <a:r>
            <a:rPr lang="uk-UA" sz="2000" dirty="0" smtClean="0"/>
            <a:t>, “ Забезпечення комфортного перебування дітей в ЗДО”.</a:t>
          </a:r>
          <a:endParaRPr lang="ru-RU" sz="2000" dirty="0"/>
        </a:p>
      </dgm:t>
    </dgm:pt>
    <dgm:pt modelId="{D4D0085C-6884-4949-96DC-A1AA30F5EF9A}" type="parTrans" cxnId="{8439C9A7-9FE7-4B8E-8E05-56F0CBDDAFDD}">
      <dgm:prSet/>
      <dgm:spPr/>
      <dgm:t>
        <a:bodyPr/>
        <a:lstStyle/>
        <a:p>
          <a:endParaRPr lang="ru-RU"/>
        </a:p>
      </dgm:t>
    </dgm:pt>
    <dgm:pt modelId="{D300916F-5B68-4466-B009-BC045570E7D3}" type="sibTrans" cxnId="{8439C9A7-9FE7-4B8E-8E05-56F0CBDDAFDD}">
      <dgm:prSet/>
      <dgm:spPr/>
      <dgm:t>
        <a:bodyPr/>
        <a:lstStyle/>
        <a:p>
          <a:endParaRPr lang="ru-RU"/>
        </a:p>
      </dgm:t>
    </dgm:pt>
    <dgm:pt modelId="{DBAAA8F5-F550-4AC5-BB17-F5BBD2F8C2E6}" type="pres">
      <dgm:prSet presAssocID="{77536336-EA6F-4369-861E-6AE8FEA5D6A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A9DBC7-7973-4C0F-9ADD-721259A3527B}" type="pres">
      <dgm:prSet presAssocID="{704560A0-645C-4C61-84F7-1397B2E54CA6}" presName="parentLin" presStyleCnt="0"/>
      <dgm:spPr/>
    </dgm:pt>
    <dgm:pt modelId="{C895DAA4-E3C8-4819-8A83-5E86215ECE0A}" type="pres">
      <dgm:prSet presAssocID="{704560A0-645C-4C61-84F7-1397B2E54CA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D9D797F-D3DF-4FB8-97F0-AFDC754FECCF}" type="pres">
      <dgm:prSet presAssocID="{704560A0-645C-4C61-84F7-1397B2E54CA6}" presName="parentText" presStyleLbl="node1" presStyleIdx="0" presStyleCnt="3" custLinFactNeighborX="-14069" custLinFactNeighborY="2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B751C-6431-4023-A9F4-DDBB8C1D2864}" type="pres">
      <dgm:prSet presAssocID="{704560A0-645C-4C61-84F7-1397B2E54CA6}" presName="negativeSpace" presStyleCnt="0"/>
      <dgm:spPr/>
    </dgm:pt>
    <dgm:pt modelId="{880898FB-E17F-48B8-9B67-331BB92547EE}" type="pres">
      <dgm:prSet presAssocID="{704560A0-645C-4C61-84F7-1397B2E54CA6}" presName="childText" presStyleLbl="conFgAcc1" presStyleIdx="0" presStyleCnt="3">
        <dgm:presLayoutVars>
          <dgm:bulletEnabled val="1"/>
        </dgm:presLayoutVars>
      </dgm:prSet>
      <dgm:spPr/>
    </dgm:pt>
    <dgm:pt modelId="{38651138-BBAB-404E-A260-8B4C92158271}" type="pres">
      <dgm:prSet presAssocID="{DFEB83F1-44D3-4561-BB28-B0CACBD979DB}" presName="spaceBetweenRectangles" presStyleCnt="0"/>
      <dgm:spPr/>
    </dgm:pt>
    <dgm:pt modelId="{C6C8F7AD-77AA-4E72-8569-E12D0F36B4D6}" type="pres">
      <dgm:prSet presAssocID="{A07F7780-A987-4A33-921C-FC9958F689AE}" presName="parentLin" presStyleCnt="0"/>
      <dgm:spPr/>
    </dgm:pt>
    <dgm:pt modelId="{08BB42BF-8D03-4E03-957D-0F5E656F92B7}" type="pres">
      <dgm:prSet presAssocID="{A07F7780-A987-4A33-921C-FC9958F689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C63A3D3-E3B3-422D-9A71-B81E573950F8}" type="pres">
      <dgm:prSet presAssocID="{A07F7780-A987-4A33-921C-FC9958F689AE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6FF4C8-31A5-4699-99BF-794C467B0866}" type="pres">
      <dgm:prSet presAssocID="{A07F7780-A987-4A33-921C-FC9958F689AE}" presName="negativeSpace" presStyleCnt="0"/>
      <dgm:spPr/>
    </dgm:pt>
    <dgm:pt modelId="{32E8348B-7F71-463B-A7DB-06447063B27A}" type="pres">
      <dgm:prSet presAssocID="{A07F7780-A987-4A33-921C-FC9958F689AE}" presName="childText" presStyleLbl="conFgAcc1" presStyleIdx="1" presStyleCnt="3">
        <dgm:presLayoutVars>
          <dgm:bulletEnabled val="1"/>
        </dgm:presLayoutVars>
      </dgm:prSet>
      <dgm:spPr/>
    </dgm:pt>
    <dgm:pt modelId="{61FE7BCB-CBAE-46BA-8F2F-490D4DD749FD}" type="pres">
      <dgm:prSet presAssocID="{2C9F64B0-C925-4401-AD23-ECA3314D2C76}" presName="spaceBetweenRectangles" presStyleCnt="0"/>
      <dgm:spPr/>
    </dgm:pt>
    <dgm:pt modelId="{43CE220D-F0DF-4600-BA83-06E37A31DF2C}" type="pres">
      <dgm:prSet presAssocID="{9FBAF65C-4676-4199-9ADF-D748078108AC}" presName="parentLin" presStyleCnt="0"/>
      <dgm:spPr/>
    </dgm:pt>
    <dgm:pt modelId="{E9548C7A-A1A5-438C-8DC8-8568D12A43CA}" type="pres">
      <dgm:prSet presAssocID="{9FBAF65C-4676-4199-9ADF-D748078108A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B6B4AC8-DB14-48B6-9DE2-B897BC6EF948}" type="pres">
      <dgm:prSet presAssocID="{9FBAF65C-4676-4199-9ADF-D748078108AC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92A1D-AEC8-4DB4-A05E-997E484F9396}" type="pres">
      <dgm:prSet presAssocID="{9FBAF65C-4676-4199-9ADF-D748078108AC}" presName="negativeSpace" presStyleCnt="0"/>
      <dgm:spPr/>
    </dgm:pt>
    <dgm:pt modelId="{6BD07B6A-5589-46CA-A3EA-43C373214362}" type="pres">
      <dgm:prSet presAssocID="{9FBAF65C-4676-4199-9ADF-D748078108A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A0AA414-1731-45FE-95A0-41C2A6E99D01}" srcId="{77536336-EA6F-4369-861E-6AE8FEA5D6A7}" destId="{704560A0-645C-4C61-84F7-1397B2E54CA6}" srcOrd="0" destOrd="0" parTransId="{DAA12AEF-F579-4048-AABB-77AAC8E45FFA}" sibTransId="{DFEB83F1-44D3-4561-BB28-B0CACBD979DB}"/>
    <dgm:cxn modelId="{5DD5CA29-C7C9-4004-B430-DA6937932AA1}" type="presOf" srcId="{704560A0-645C-4C61-84F7-1397B2E54CA6}" destId="{C895DAA4-E3C8-4819-8A83-5E86215ECE0A}" srcOrd="0" destOrd="0" presId="urn:microsoft.com/office/officeart/2005/8/layout/list1"/>
    <dgm:cxn modelId="{4EE69E0D-0DD3-4EB3-9AF4-5B158782D135}" type="presOf" srcId="{9FBAF65C-4676-4199-9ADF-D748078108AC}" destId="{E9548C7A-A1A5-438C-8DC8-8568D12A43CA}" srcOrd="0" destOrd="0" presId="urn:microsoft.com/office/officeart/2005/8/layout/list1"/>
    <dgm:cxn modelId="{D3B54F14-2CAC-4043-AA6C-C6F67C56F29D}" srcId="{77536336-EA6F-4369-861E-6AE8FEA5D6A7}" destId="{A07F7780-A987-4A33-921C-FC9958F689AE}" srcOrd="1" destOrd="0" parTransId="{C60DEE5B-6ED3-4BEC-A2C4-4BDA4511DDFD}" sibTransId="{2C9F64B0-C925-4401-AD23-ECA3314D2C76}"/>
    <dgm:cxn modelId="{8124DA85-54AB-45E5-8953-2523B82F3B34}" type="presOf" srcId="{A07F7780-A987-4A33-921C-FC9958F689AE}" destId="{08BB42BF-8D03-4E03-957D-0F5E656F92B7}" srcOrd="0" destOrd="0" presId="urn:microsoft.com/office/officeart/2005/8/layout/list1"/>
    <dgm:cxn modelId="{9BCCDF82-273A-4412-ACC4-C1DE9B2F0942}" type="presOf" srcId="{A07F7780-A987-4A33-921C-FC9958F689AE}" destId="{BC63A3D3-E3B3-422D-9A71-B81E573950F8}" srcOrd="1" destOrd="0" presId="urn:microsoft.com/office/officeart/2005/8/layout/list1"/>
    <dgm:cxn modelId="{76C1F155-FD96-4790-91C9-07AF68ABDD28}" type="presOf" srcId="{704560A0-645C-4C61-84F7-1397B2E54CA6}" destId="{AD9D797F-D3DF-4FB8-97F0-AFDC754FECCF}" srcOrd="1" destOrd="0" presId="urn:microsoft.com/office/officeart/2005/8/layout/list1"/>
    <dgm:cxn modelId="{8439C9A7-9FE7-4B8E-8E05-56F0CBDDAFDD}" srcId="{77536336-EA6F-4369-861E-6AE8FEA5D6A7}" destId="{9FBAF65C-4676-4199-9ADF-D748078108AC}" srcOrd="2" destOrd="0" parTransId="{D4D0085C-6884-4949-96DC-A1AA30F5EF9A}" sibTransId="{D300916F-5B68-4466-B009-BC045570E7D3}"/>
    <dgm:cxn modelId="{86F06E5A-3732-4FDB-98C8-19594232A820}" type="presOf" srcId="{77536336-EA6F-4369-861E-6AE8FEA5D6A7}" destId="{DBAAA8F5-F550-4AC5-BB17-F5BBD2F8C2E6}" srcOrd="0" destOrd="0" presId="urn:microsoft.com/office/officeart/2005/8/layout/list1"/>
    <dgm:cxn modelId="{11C08B50-5023-4637-8F1A-2C1E9AA5B31C}" type="presOf" srcId="{9FBAF65C-4676-4199-9ADF-D748078108AC}" destId="{EB6B4AC8-DB14-48B6-9DE2-B897BC6EF948}" srcOrd="1" destOrd="0" presId="urn:microsoft.com/office/officeart/2005/8/layout/list1"/>
    <dgm:cxn modelId="{D2ED744D-7FF6-421E-B9F4-2A08AFC2833B}" type="presParOf" srcId="{DBAAA8F5-F550-4AC5-BB17-F5BBD2F8C2E6}" destId="{3DA9DBC7-7973-4C0F-9ADD-721259A3527B}" srcOrd="0" destOrd="0" presId="urn:microsoft.com/office/officeart/2005/8/layout/list1"/>
    <dgm:cxn modelId="{16E30593-DABA-402B-A614-862E1952C092}" type="presParOf" srcId="{3DA9DBC7-7973-4C0F-9ADD-721259A3527B}" destId="{C895DAA4-E3C8-4819-8A83-5E86215ECE0A}" srcOrd="0" destOrd="0" presId="urn:microsoft.com/office/officeart/2005/8/layout/list1"/>
    <dgm:cxn modelId="{8946156D-38C2-4F7D-AA33-9EB5795A7FC2}" type="presParOf" srcId="{3DA9DBC7-7973-4C0F-9ADD-721259A3527B}" destId="{AD9D797F-D3DF-4FB8-97F0-AFDC754FECCF}" srcOrd="1" destOrd="0" presId="urn:microsoft.com/office/officeart/2005/8/layout/list1"/>
    <dgm:cxn modelId="{8434D6A7-DDC3-450E-AD5A-D5540898CF30}" type="presParOf" srcId="{DBAAA8F5-F550-4AC5-BB17-F5BBD2F8C2E6}" destId="{116B751C-6431-4023-A9F4-DDBB8C1D2864}" srcOrd="1" destOrd="0" presId="urn:microsoft.com/office/officeart/2005/8/layout/list1"/>
    <dgm:cxn modelId="{D3061F08-FBE4-46E3-B2B7-E5DC7AFE4DB7}" type="presParOf" srcId="{DBAAA8F5-F550-4AC5-BB17-F5BBD2F8C2E6}" destId="{880898FB-E17F-48B8-9B67-331BB92547EE}" srcOrd="2" destOrd="0" presId="urn:microsoft.com/office/officeart/2005/8/layout/list1"/>
    <dgm:cxn modelId="{20E972F8-C4F0-4D64-8FC4-E556F83483E6}" type="presParOf" srcId="{DBAAA8F5-F550-4AC5-BB17-F5BBD2F8C2E6}" destId="{38651138-BBAB-404E-A260-8B4C92158271}" srcOrd="3" destOrd="0" presId="urn:microsoft.com/office/officeart/2005/8/layout/list1"/>
    <dgm:cxn modelId="{536B5F77-C7D7-464C-A514-B68FE5195868}" type="presParOf" srcId="{DBAAA8F5-F550-4AC5-BB17-F5BBD2F8C2E6}" destId="{C6C8F7AD-77AA-4E72-8569-E12D0F36B4D6}" srcOrd="4" destOrd="0" presId="urn:microsoft.com/office/officeart/2005/8/layout/list1"/>
    <dgm:cxn modelId="{B59FF315-787F-4B8D-B45F-D1BD3FC2ABA7}" type="presParOf" srcId="{C6C8F7AD-77AA-4E72-8569-E12D0F36B4D6}" destId="{08BB42BF-8D03-4E03-957D-0F5E656F92B7}" srcOrd="0" destOrd="0" presId="urn:microsoft.com/office/officeart/2005/8/layout/list1"/>
    <dgm:cxn modelId="{B48C2AC8-3986-44A9-895E-2FE607D7B17C}" type="presParOf" srcId="{C6C8F7AD-77AA-4E72-8569-E12D0F36B4D6}" destId="{BC63A3D3-E3B3-422D-9A71-B81E573950F8}" srcOrd="1" destOrd="0" presId="urn:microsoft.com/office/officeart/2005/8/layout/list1"/>
    <dgm:cxn modelId="{94F51268-4AAD-4744-A32B-29D1DDB186B4}" type="presParOf" srcId="{DBAAA8F5-F550-4AC5-BB17-F5BBD2F8C2E6}" destId="{8E6FF4C8-31A5-4699-99BF-794C467B0866}" srcOrd="5" destOrd="0" presId="urn:microsoft.com/office/officeart/2005/8/layout/list1"/>
    <dgm:cxn modelId="{3AD4FA6D-6562-44CC-A37F-87B7E53D870B}" type="presParOf" srcId="{DBAAA8F5-F550-4AC5-BB17-F5BBD2F8C2E6}" destId="{32E8348B-7F71-463B-A7DB-06447063B27A}" srcOrd="6" destOrd="0" presId="urn:microsoft.com/office/officeart/2005/8/layout/list1"/>
    <dgm:cxn modelId="{5084B099-2C3D-4203-8651-932357594300}" type="presParOf" srcId="{DBAAA8F5-F550-4AC5-BB17-F5BBD2F8C2E6}" destId="{61FE7BCB-CBAE-46BA-8F2F-490D4DD749FD}" srcOrd="7" destOrd="0" presId="urn:microsoft.com/office/officeart/2005/8/layout/list1"/>
    <dgm:cxn modelId="{D527556B-602E-4504-8626-26229C9CEAA3}" type="presParOf" srcId="{DBAAA8F5-F550-4AC5-BB17-F5BBD2F8C2E6}" destId="{43CE220D-F0DF-4600-BA83-06E37A31DF2C}" srcOrd="8" destOrd="0" presId="urn:microsoft.com/office/officeart/2005/8/layout/list1"/>
    <dgm:cxn modelId="{2A635234-E088-4632-9567-82DF16E58125}" type="presParOf" srcId="{43CE220D-F0DF-4600-BA83-06E37A31DF2C}" destId="{E9548C7A-A1A5-438C-8DC8-8568D12A43CA}" srcOrd="0" destOrd="0" presId="urn:microsoft.com/office/officeart/2005/8/layout/list1"/>
    <dgm:cxn modelId="{25BDDF6C-9505-478A-9BC0-C6B04D098B40}" type="presParOf" srcId="{43CE220D-F0DF-4600-BA83-06E37A31DF2C}" destId="{EB6B4AC8-DB14-48B6-9DE2-B897BC6EF948}" srcOrd="1" destOrd="0" presId="urn:microsoft.com/office/officeart/2005/8/layout/list1"/>
    <dgm:cxn modelId="{A5FA9660-1DEF-49ED-AEC1-8AD80806AE50}" type="presParOf" srcId="{DBAAA8F5-F550-4AC5-BB17-F5BBD2F8C2E6}" destId="{7CF92A1D-AEC8-4DB4-A05E-997E484F9396}" srcOrd="9" destOrd="0" presId="urn:microsoft.com/office/officeart/2005/8/layout/list1"/>
    <dgm:cxn modelId="{36E75476-3F75-48DD-A79F-41040DB85DE7}" type="presParOf" srcId="{DBAAA8F5-F550-4AC5-BB17-F5BBD2F8C2E6}" destId="{6BD07B6A-5589-46CA-A3EA-43C373214362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236A9C-976D-40CA-B68F-F36924FCEA9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33E8AB7-D081-40AD-B53A-D72C88609739}">
      <dgm:prSet phldrT="[Текст]" custT="1"/>
      <dgm:spPr/>
      <dgm:t>
        <a:bodyPr/>
        <a:lstStyle/>
        <a:p>
          <a:r>
            <a:rPr lang="uk-UA" sz="2000" dirty="0" smtClean="0"/>
            <a:t>1. Розробка індивідуального режиму дня дитини, поступове входження її в життя дитячого  садка. </a:t>
          </a:r>
          <a:endParaRPr lang="ru-RU" sz="800" dirty="0"/>
        </a:p>
      </dgm:t>
    </dgm:pt>
    <dgm:pt modelId="{29D4F730-5293-4A08-A516-FEE469A775ED}" type="parTrans" cxnId="{BA60C4E5-8999-4706-99DC-9D9D35296084}">
      <dgm:prSet/>
      <dgm:spPr/>
      <dgm:t>
        <a:bodyPr/>
        <a:lstStyle/>
        <a:p>
          <a:endParaRPr lang="ru-RU"/>
        </a:p>
      </dgm:t>
    </dgm:pt>
    <dgm:pt modelId="{DBC8541B-BDA0-43D7-A6BF-44F331D627CC}" type="sibTrans" cxnId="{BA60C4E5-8999-4706-99DC-9D9D35296084}">
      <dgm:prSet/>
      <dgm:spPr/>
      <dgm:t>
        <a:bodyPr/>
        <a:lstStyle/>
        <a:p>
          <a:endParaRPr lang="ru-RU"/>
        </a:p>
      </dgm:t>
    </dgm:pt>
    <dgm:pt modelId="{8F6A84B1-E00E-489B-AF2F-C55125CE6AE2}">
      <dgm:prSet phldrT="[Текст]" custT="1"/>
      <dgm:spPr/>
      <dgm:t>
        <a:bodyPr/>
        <a:lstStyle/>
        <a:p>
          <a:r>
            <a:rPr lang="uk-UA" sz="2000" dirty="0" smtClean="0"/>
            <a:t>3. Консультування батьків та вихователів ( за запитом)</a:t>
          </a:r>
          <a:endParaRPr lang="ru-RU" sz="2000" dirty="0"/>
        </a:p>
      </dgm:t>
    </dgm:pt>
    <dgm:pt modelId="{F6ECA3EC-7507-4554-B8F2-CB2F9E2137F7}" type="parTrans" cxnId="{A8DF8829-9734-4CD0-B696-3DE5945361FF}">
      <dgm:prSet/>
      <dgm:spPr/>
      <dgm:t>
        <a:bodyPr/>
        <a:lstStyle/>
        <a:p>
          <a:endParaRPr lang="ru-RU"/>
        </a:p>
      </dgm:t>
    </dgm:pt>
    <dgm:pt modelId="{268CF4CA-6690-42F4-A54D-F40DA3438A2F}" type="sibTrans" cxnId="{A8DF8829-9734-4CD0-B696-3DE5945361FF}">
      <dgm:prSet/>
      <dgm:spPr/>
      <dgm:t>
        <a:bodyPr/>
        <a:lstStyle/>
        <a:p>
          <a:endParaRPr lang="ru-RU"/>
        </a:p>
      </dgm:t>
    </dgm:pt>
    <dgm:pt modelId="{79E0AE76-127F-4B1C-9970-3F972C57F000}">
      <dgm:prSet custT="1"/>
      <dgm:spPr/>
      <dgm:t>
        <a:bodyPr/>
        <a:lstStyle/>
        <a:p>
          <a:r>
            <a:rPr lang="uk-UA" sz="2000" dirty="0" smtClean="0"/>
            <a:t>2. Заповнення індивідуальних  аркушів адаптації дошкільника.</a:t>
          </a:r>
          <a:endParaRPr lang="ru-RU" sz="2000" dirty="0"/>
        </a:p>
      </dgm:t>
    </dgm:pt>
    <dgm:pt modelId="{FC69A3CC-C30E-4202-A7DF-95B1FC9476A1}" type="parTrans" cxnId="{637180E5-E020-4FD1-B399-65D80822322D}">
      <dgm:prSet/>
      <dgm:spPr/>
      <dgm:t>
        <a:bodyPr/>
        <a:lstStyle/>
        <a:p>
          <a:endParaRPr lang="ru-RU"/>
        </a:p>
      </dgm:t>
    </dgm:pt>
    <dgm:pt modelId="{5B72B01B-2888-427E-9884-7F8894941D40}" type="sibTrans" cxnId="{637180E5-E020-4FD1-B399-65D80822322D}">
      <dgm:prSet/>
      <dgm:spPr/>
      <dgm:t>
        <a:bodyPr/>
        <a:lstStyle/>
        <a:p>
          <a:endParaRPr lang="ru-RU"/>
        </a:p>
      </dgm:t>
    </dgm:pt>
    <dgm:pt modelId="{2DAF4851-A66F-4B03-8944-CBE977FF4A8A}" type="pres">
      <dgm:prSet presAssocID="{93236A9C-976D-40CA-B68F-F36924FCEA9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4AA335-726A-452E-B83C-AE919B1F2FED}" type="pres">
      <dgm:prSet presAssocID="{633E8AB7-D081-40AD-B53A-D72C88609739}" presName="parentLin" presStyleCnt="0"/>
      <dgm:spPr/>
    </dgm:pt>
    <dgm:pt modelId="{F1011CD3-F120-47C4-A5D2-ED81438863C4}" type="pres">
      <dgm:prSet presAssocID="{633E8AB7-D081-40AD-B53A-D72C8860973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8F7F879-121F-4184-AED0-2A8FEF0E0277}" type="pres">
      <dgm:prSet presAssocID="{633E8AB7-D081-40AD-B53A-D72C8860973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5C29E-E670-44CB-9708-7712B4A7F985}" type="pres">
      <dgm:prSet presAssocID="{633E8AB7-D081-40AD-B53A-D72C88609739}" presName="negativeSpace" presStyleCnt="0"/>
      <dgm:spPr/>
    </dgm:pt>
    <dgm:pt modelId="{6AFDC6B6-D3C5-4151-8BDA-6B8F862C8903}" type="pres">
      <dgm:prSet presAssocID="{633E8AB7-D081-40AD-B53A-D72C88609739}" presName="childText" presStyleLbl="conFgAcc1" presStyleIdx="0" presStyleCnt="3">
        <dgm:presLayoutVars>
          <dgm:bulletEnabled val="1"/>
        </dgm:presLayoutVars>
      </dgm:prSet>
      <dgm:spPr/>
    </dgm:pt>
    <dgm:pt modelId="{659AB424-1D90-4CFA-8E25-E99FE69C2196}" type="pres">
      <dgm:prSet presAssocID="{DBC8541B-BDA0-43D7-A6BF-44F331D627CC}" presName="spaceBetweenRectangles" presStyleCnt="0"/>
      <dgm:spPr/>
    </dgm:pt>
    <dgm:pt modelId="{4CDC735E-C892-41AD-9A83-86702F79B6D8}" type="pres">
      <dgm:prSet presAssocID="{79E0AE76-127F-4B1C-9970-3F972C57F000}" presName="parentLin" presStyleCnt="0"/>
      <dgm:spPr/>
    </dgm:pt>
    <dgm:pt modelId="{57BE3FB1-6DF3-4EA9-B76C-C026A99EB22D}" type="pres">
      <dgm:prSet presAssocID="{79E0AE76-127F-4B1C-9970-3F972C57F00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DF20A32-0FC3-4D5E-A5B2-4AD2287FA18C}" type="pres">
      <dgm:prSet presAssocID="{79E0AE76-127F-4B1C-9970-3F972C57F0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F65285-75E1-41A8-8B52-C7A66AF593D1}" type="pres">
      <dgm:prSet presAssocID="{79E0AE76-127F-4B1C-9970-3F972C57F000}" presName="negativeSpace" presStyleCnt="0"/>
      <dgm:spPr/>
    </dgm:pt>
    <dgm:pt modelId="{9D441ED2-AF0D-4842-949A-230520FC9A12}" type="pres">
      <dgm:prSet presAssocID="{79E0AE76-127F-4B1C-9970-3F972C57F000}" presName="childText" presStyleLbl="conFgAcc1" presStyleIdx="1" presStyleCnt="3">
        <dgm:presLayoutVars>
          <dgm:bulletEnabled val="1"/>
        </dgm:presLayoutVars>
      </dgm:prSet>
      <dgm:spPr/>
    </dgm:pt>
    <dgm:pt modelId="{8610BEFB-92AF-4C3A-9A8E-0A4DFBA19AF5}" type="pres">
      <dgm:prSet presAssocID="{5B72B01B-2888-427E-9884-7F8894941D40}" presName="spaceBetweenRectangles" presStyleCnt="0"/>
      <dgm:spPr/>
    </dgm:pt>
    <dgm:pt modelId="{D992CF37-D77D-4D72-B289-F16835BEBA1C}" type="pres">
      <dgm:prSet presAssocID="{8F6A84B1-E00E-489B-AF2F-C55125CE6AE2}" presName="parentLin" presStyleCnt="0"/>
      <dgm:spPr/>
    </dgm:pt>
    <dgm:pt modelId="{D2C6AF6D-DD4E-4883-809B-1002CA4DD8BB}" type="pres">
      <dgm:prSet presAssocID="{8F6A84B1-E00E-489B-AF2F-C55125CE6AE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0E1D44A-5352-4A89-ABF4-650B7A9F313C}" type="pres">
      <dgm:prSet presAssocID="{8F6A84B1-E00E-489B-AF2F-C55125CE6AE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753EC-D534-41E2-B85D-5F80B63ED50F}" type="pres">
      <dgm:prSet presAssocID="{8F6A84B1-E00E-489B-AF2F-C55125CE6AE2}" presName="negativeSpace" presStyleCnt="0"/>
      <dgm:spPr/>
    </dgm:pt>
    <dgm:pt modelId="{0828E428-3948-4B92-AE3F-36F481B87C33}" type="pres">
      <dgm:prSet presAssocID="{8F6A84B1-E00E-489B-AF2F-C55125CE6AE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8DF8829-9734-4CD0-B696-3DE5945361FF}" srcId="{93236A9C-976D-40CA-B68F-F36924FCEA95}" destId="{8F6A84B1-E00E-489B-AF2F-C55125CE6AE2}" srcOrd="2" destOrd="0" parTransId="{F6ECA3EC-7507-4554-B8F2-CB2F9E2137F7}" sibTransId="{268CF4CA-6690-42F4-A54D-F40DA3438A2F}"/>
    <dgm:cxn modelId="{637180E5-E020-4FD1-B399-65D80822322D}" srcId="{93236A9C-976D-40CA-B68F-F36924FCEA95}" destId="{79E0AE76-127F-4B1C-9970-3F972C57F000}" srcOrd="1" destOrd="0" parTransId="{FC69A3CC-C30E-4202-A7DF-95B1FC9476A1}" sibTransId="{5B72B01B-2888-427E-9884-7F8894941D40}"/>
    <dgm:cxn modelId="{FBF35F74-C9FC-494D-9B1D-DAE7658F5D01}" type="presOf" srcId="{79E0AE76-127F-4B1C-9970-3F972C57F000}" destId="{9DF20A32-0FC3-4D5E-A5B2-4AD2287FA18C}" srcOrd="1" destOrd="0" presId="urn:microsoft.com/office/officeart/2005/8/layout/list1"/>
    <dgm:cxn modelId="{2A9C4120-1883-4786-8698-31F7D5DED223}" type="presOf" srcId="{8F6A84B1-E00E-489B-AF2F-C55125CE6AE2}" destId="{60E1D44A-5352-4A89-ABF4-650B7A9F313C}" srcOrd="1" destOrd="0" presId="urn:microsoft.com/office/officeart/2005/8/layout/list1"/>
    <dgm:cxn modelId="{92FC73BE-1600-43B2-96E8-9B1B0F3BD2B3}" type="presOf" srcId="{93236A9C-976D-40CA-B68F-F36924FCEA95}" destId="{2DAF4851-A66F-4B03-8944-CBE977FF4A8A}" srcOrd="0" destOrd="0" presId="urn:microsoft.com/office/officeart/2005/8/layout/list1"/>
    <dgm:cxn modelId="{A72BAC74-401D-4C5B-B112-3C3AD9A49951}" type="presOf" srcId="{633E8AB7-D081-40AD-B53A-D72C88609739}" destId="{58F7F879-121F-4184-AED0-2A8FEF0E0277}" srcOrd="1" destOrd="0" presId="urn:microsoft.com/office/officeart/2005/8/layout/list1"/>
    <dgm:cxn modelId="{C156FE18-1AED-4EE9-8C1D-C90F4FABDF81}" type="presOf" srcId="{633E8AB7-D081-40AD-B53A-D72C88609739}" destId="{F1011CD3-F120-47C4-A5D2-ED81438863C4}" srcOrd="0" destOrd="0" presId="urn:microsoft.com/office/officeart/2005/8/layout/list1"/>
    <dgm:cxn modelId="{BA60C4E5-8999-4706-99DC-9D9D35296084}" srcId="{93236A9C-976D-40CA-B68F-F36924FCEA95}" destId="{633E8AB7-D081-40AD-B53A-D72C88609739}" srcOrd="0" destOrd="0" parTransId="{29D4F730-5293-4A08-A516-FEE469A775ED}" sibTransId="{DBC8541B-BDA0-43D7-A6BF-44F331D627CC}"/>
    <dgm:cxn modelId="{10B79B70-4E2A-449F-B04E-89A164930969}" type="presOf" srcId="{79E0AE76-127F-4B1C-9970-3F972C57F000}" destId="{57BE3FB1-6DF3-4EA9-B76C-C026A99EB22D}" srcOrd="0" destOrd="0" presId="urn:microsoft.com/office/officeart/2005/8/layout/list1"/>
    <dgm:cxn modelId="{36113796-1CBF-4684-BC83-0470ADC72DC0}" type="presOf" srcId="{8F6A84B1-E00E-489B-AF2F-C55125CE6AE2}" destId="{D2C6AF6D-DD4E-4883-809B-1002CA4DD8BB}" srcOrd="0" destOrd="0" presId="urn:microsoft.com/office/officeart/2005/8/layout/list1"/>
    <dgm:cxn modelId="{F778698D-7D57-4389-9A1D-D29C5AB408A9}" type="presParOf" srcId="{2DAF4851-A66F-4B03-8944-CBE977FF4A8A}" destId="{894AA335-726A-452E-B83C-AE919B1F2FED}" srcOrd="0" destOrd="0" presId="urn:microsoft.com/office/officeart/2005/8/layout/list1"/>
    <dgm:cxn modelId="{F87CD4A1-718B-43F8-9D42-606063BBDB3D}" type="presParOf" srcId="{894AA335-726A-452E-B83C-AE919B1F2FED}" destId="{F1011CD3-F120-47C4-A5D2-ED81438863C4}" srcOrd="0" destOrd="0" presId="urn:microsoft.com/office/officeart/2005/8/layout/list1"/>
    <dgm:cxn modelId="{61E6DFE6-18CD-43A0-BF4A-A84B4291FF20}" type="presParOf" srcId="{894AA335-726A-452E-B83C-AE919B1F2FED}" destId="{58F7F879-121F-4184-AED0-2A8FEF0E0277}" srcOrd="1" destOrd="0" presId="urn:microsoft.com/office/officeart/2005/8/layout/list1"/>
    <dgm:cxn modelId="{1451E9A4-343F-418B-8DC1-1A1BF558E72A}" type="presParOf" srcId="{2DAF4851-A66F-4B03-8944-CBE977FF4A8A}" destId="{A095C29E-E670-44CB-9708-7712B4A7F985}" srcOrd="1" destOrd="0" presId="urn:microsoft.com/office/officeart/2005/8/layout/list1"/>
    <dgm:cxn modelId="{5FCA2DFF-F921-4F40-8B0A-62F4EBDEC06C}" type="presParOf" srcId="{2DAF4851-A66F-4B03-8944-CBE977FF4A8A}" destId="{6AFDC6B6-D3C5-4151-8BDA-6B8F862C8903}" srcOrd="2" destOrd="0" presId="urn:microsoft.com/office/officeart/2005/8/layout/list1"/>
    <dgm:cxn modelId="{A9CF94C5-E8A8-4D63-AE54-4748547425DF}" type="presParOf" srcId="{2DAF4851-A66F-4B03-8944-CBE977FF4A8A}" destId="{659AB424-1D90-4CFA-8E25-E99FE69C2196}" srcOrd="3" destOrd="0" presId="urn:microsoft.com/office/officeart/2005/8/layout/list1"/>
    <dgm:cxn modelId="{3BEB540C-F240-4D37-A15E-2D43402A1070}" type="presParOf" srcId="{2DAF4851-A66F-4B03-8944-CBE977FF4A8A}" destId="{4CDC735E-C892-41AD-9A83-86702F79B6D8}" srcOrd="4" destOrd="0" presId="urn:microsoft.com/office/officeart/2005/8/layout/list1"/>
    <dgm:cxn modelId="{EAB5DA15-C77A-41A2-B962-9E9CDD54659D}" type="presParOf" srcId="{4CDC735E-C892-41AD-9A83-86702F79B6D8}" destId="{57BE3FB1-6DF3-4EA9-B76C-C026A99EB22D}" srcOrd="0" destOrd="0" presId="urn:microsoft.com/office/officeart/2005/8/layout/list1"/>
    <dgm:cxn modelId="{60989428-A37F-4293-AF82-3FFC1EA438E0}" type="presParOf" srcId="{4CDC735E-C892-41AD-9A83-86702F79B6D8}" destId="{9DF20A32-0FC3-4D5E-A5B2-4AD2287FA18C}" srcOrd="1" destOrd="0" presId="urn:microsoft.com/office/officeart/2005/8/layout/list1"/>
    <dgm:cxn modelId="{9F952814-10FC-491B-8CD1-DCCD15D50A4A}" type="presParOf" srcId="{2DAF4851-A66F-4B03-8944-CBE977FF4A8A}" destId="{D8F65285-75E1-41A8-8B52-C7A66AF593D1}" srcOrd="5" destOrd="0" presId="urn:microsoft.com/office/officeart/2005/8/layout/list1"/>
    <dgm:cxn modelId="{B4DE22BA-19D9-4C72-B223-87A0BB36D873}" type="presParOf" srcId="{2DAF4851-A66F-4B03-8944-CBE977FF4A8A}" destId="{9D441ED2-AF0D-4842-949A-230520FC9A12}" srcOrd="6" destOrd="0" presId="urn:microsoft.com/office/officeart/2005/8/layout/list1"/>
    <dgm:cxn modelId="{C1A103DD-15AA-4B9A-BCED-557EE77EBB2F}" type="presParOf" srcId="{2DAF4851-A66F-4B03-8944-CBE977FF4A8A}" destId="{8610BEFB-92AF-4C3A-9A8E-0A4DFBA19AF5}" srcOrd="7" destOrd="0" presId="urn:microsoft.com/office/officeart/2005/8/layout/list1"/>
    <dgm:cxn modelId="{DAAEF59B-4089-4268-90D7-8FE7E1187C7A}" type="presParOf" srcId="{2DAF4851-A66F-4B03-8944-CBE977FF4A8A}" destId="{D992CF37-D77D-4D72-B289-F16835BEBA1C}" srcOrd="8" destOrd="0" presId="urn:microsoft.com/office/officeart/2005/8/layout/list1"/>
    <dgm:cxn modelId="{C4E3B60D-EC86-4EFA-A761-F58BE4160A38}" type="presParOf" srcId="{D992CF37-D77D-4D72-B289-F16835BEBA1C}" destId="{D2C6AF6D-DD4E-4883-809B-1002CA4DD8BB}" srcOrd="0" destOrd="0" presId="urn:microsoft.com/office/officeart/2005/8/layout/list1"/>
    <dgm:cxn modelId="{18117A20-F97C-4B55-981E-1E4B7015904B}" type="presParOf" srcId="{D992CF37-D77D-4D72-B289-F16835BEBA1C}" destId="{60E1D44A-5352-4A89-ABF4-650B7A9F313C}" srcOrd="1" destOrd="0" presId="urn:microsoft.com/office/officeart/2005/8/layout/list1"/>
    <dgm:cxn modelId="{51EE09F0-B22C-4035-AD37-750201E34862}" type="presParOf" srcId="{2DAF4851-A66F-4B03-8944-CBE977FF4A8A}" destId="{F0A753EC-D534-41E2-B85D-5F80B63ED50F}" srcOrd="9" destOrd="0" presId="urn:microsoft.com/office/officeart/2005/8/layout/list1"/>
    <dgm:cxn modelId="{FEBEE7FF-CF63-437B-8511-153627B71D35}" type="presParOf" srcId="{2DAF4851-A66F-4B03-8944-CBE977FF4A8A}" destId="{0828E428-3948-4B92-AE3F-36F481B87C33}" srcOrd="10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6809E0-2592-40BC-81A3-3CB0F8D472C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0F9CB0-1DB6-4290-99EC-2F5FE698E45E}">
      <dgm:prSet phldrT="[Текст]"/>
      <dgm:spPr/>
      <dgm:t>
        <a:bodyPr/>
        <a:lstStyle/>
        <a:p>
          <a:r>
            <a:rPr lang="uk-UA" dirty="0" smtClean="0"/>
            <a:t>1. Проведення розвиваючих занять.</a:t>
          </a:r>
          <a:endParaRPr lang="ru-RU" dirty="0"/>
        </a:p>
      </dgm:t>
    </dgm:pt>
    <dgm:pt modelId="{81562050-9202-4FA1-BF30-563EB900982F}" type="parTrans" cxnId="{9304D448-DC5E-4351-BD05-EBEA0D2A85A5}">
      <dgm:prSet/>
      <dgm:spPr/>
      <dgm:t>
        <a:bodyPr/>
        <a:lstStyle/>
        <a:p>
          <a:endParaRPr lang="ru-RU"/>
        </a:p>
      </dgm:t>
    </dgm:pt>
    <dgm:pt modelId="{B8DABDFA-0C60-4E21-994E-9B4236587323}" type="sibTrans" cxnId="{9304D448-DC5E-4351-BD05-EBEA0D2A85A5}">
      <dgm:prSet/>
      <dgm:spPr/>
      <dgm:t>
        <a:bodyPr/>
        <a:lstStyle/>
        <a:p>
          <a:endParaRPr lang="ru-RU"/>
        </a:p>
      </dgm:t>
    </dgm:pt>
    <dgm:pt modelId="{F3FFFAF9-B588-4790-8647-5B9B7F4C6E12}">
      <dgm:prSet phldrT="[Текст]"/>
      <dgm:spPr/>
      <dgm:t>
        <a:bodyPr/>
        <a:lstStyle/>
        <a:p>
          <a:r>
            <a:rPr lang="uk-UA" dirty="0" smtClean="0"/>
            <a:t>3. Проведення </a:t>
          </a:r>
          <a:r>
            <a:rPr lang="uk-UA" dirty="0" err="1" smtClean="0"/>
            <a:t>корекційних</a:t>
          </a:r>
          <a:r>
            <a:rPr lang="uk-UA" dirty="0" smtClean="0"/>
            <a:t> занять. </a:t>
          </a:r>
          <a:endParaRPr lang="ru-RU" dirty="0"/>
        </a:p>
      </dgm:t>
    </dgm:pt>
    <dgm:pt modelId="{A79E7E62-4AD1-4406-8A4E-ED7BA591C731}" type="parTrans" cxnId="{4904FF7C-280D-431A-A7E7-64B6803DE9D0}">
      <dgm:prSet/>
      <dgm:spPr/>
      <dgm:t>
        <a:bodyPr/>
        <a:lstStyle/>
        <a:p>
          <a:endParaRPr lang="ru-RU"/>
        </a:p>
      </dgm:t>
    </dgm:pt>
    <dgm:pt modelId="{1B14AED7-65C7-48BB-9B6A-1517AAA26DE5}" type="sibTrans" cxnId="{4904FF7C-280D-431A-A7E7-64B6803DE9D0}">
      <dgm:prSet/>
      <dgm:spPr/>
      <dgm:t>
        <a:bodyPr/>
        <a:lstStyle/>
        <a:p>
          <a:endParaRPr lang="ru-RU"/>
        </a:p>
      </dgm:t>
    </dgm:pt>
    <dgm:pt modelId="{EC731836-7A21-4AFF-8936-8A06F5483309}">
      <dgm:prSet phldrT="[Текст]"/>
      <dgm:spPr/>
      <dgm:t>
        <a:bodyPr/>
        <a:lstStyle/>
        <a:p>
          <a:r>
            <a:rPr lang="uk-UA" dirty="0" smtClean="0"/>
            <a:t>2. Проведення ПМПК.</a:t>
          </a:r>
          <a:endParaRPr lang="ru-RU" dirty="0"/>
        </a:p>
      </dgm:t>
    </dgm:pt>
    <dgm:pt modelId="{F1303B11-2E5A-4F40-9DAC-21308ABB0237}" type="sibTrans" cxnId="{1C286FC2-9EFA-4166-8788-69BBACFBDCC8}">
      <dgm:prSet/>
      <dgm:spPr/>
      <dgm:t>
        <a:bodyPr/>
        <a:lstStyle/>
        <a:p>
          <a:endParaRPr lang="ru-RU"/>
        </a:p>
      </dgm:t>
    </dgm:pt>
    <dgm:pt modelId="{D0248403-9FC3-4EFF-8919-C1D9A550D953}" type="parTrans" cxnId="{1C286FC2-9EFA-4166-8788-69BBACFBDCC8}">
      <dgm:prSet/>
      <dgm:spPr/>
      <dgm:t>
        <a:bodyPr/>
        <a:lstStyle/>
        <a:p>
          <a:endParaRPr lang="ru-RU"/>
        </a:p>
      </dgm:t>
    </dgm:pt>
    <dgm:pt modelId="{C301247D-0A04-42F4-BAF4-61715ECD63AF}" type="pres">
      <dgm:prSet presAssocID="{CA6809E0-2592-40BC-81A3-3CB0F8D472C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3AC6CF-1332-40E8-9F4F-F082BFFE11C9}" type="pres">
      <dgm:prSet presAssocID="{3F0F9CB0-1DB6-4290-99EC-2F5FE698E45E}" presName="parentLin" presStyleCnt="0"/>
      <dgm:spPr/>
    </dgm:pt>
    <dgm:pt modelId="{F72347A4-A866-4D4D-BAE9-27A0AF0172DB}" type="pres">
      <dgm:prSet presAssocID="{3F0F9CB0-1DB6-4290-99EC-2F5FE698E45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9565136-5214-45DF-AFC7-224F94E85E2C}" type="pres">
      <dgm:prSet presAssocID="{3F0F9CB0-1DB6-4290-99EC-2F5FE698E45E}" presName="parentText" presStyleLbl="node1" presStyleIdx="0" presStyleCnt="3" custScaleX="142857" custScaleY="139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8F9E0-F5C7-450D-ADDE-C548287724DB}" type="pres">
      <dgm:prSet presAssocID="{3F0F9CB0-1DB6-4290-99EC-2F5FE698E45E}" presName="negativeSpace" presStyleCnt="0"/>
      <dgm:spPr/>
    </dgm:pt>
    <dgm:pt modelId="{E7540D09-8E6C-4A82-9259-D105FF01075A}" type="pres">
      <dgm:prSet presAssocID="{3F0F9CB0-1DB6-4290-99EC-2F5FE698E45E}" presName="childText" presStyleLbl="conFgAcc1" presStyleIdx="0" presStyleCnt="3">
        <dgm:presLayoutVars>
          <dgm:bulletEnabled val="1"/>
        </dgm:presLayoutVars>
      </dgm:prSet>
      <dgm:spPr/>
    </dgm:pt>
    <dgm:pt modelId="{DCC95867-F4CA-4AC6-AB75-BF16616F8676}" type="pres">
      <dgm:prSet presAssocID="{B8DABDFA-0C60-4E21-994E-9B4236587323}" presName="spaceBetweenRectangles" presStyleCnt="0"/>
      <dgm:spPr/>
    </dgm:pt>
    <dgm:pt modelId="{A5310971-FEBE-43CC-A04F-52158E84DB4B}" type="pres">
      <dgm:prSet presAssocID="{EC731836-7A21-4AFF-8936-8A06F5483309}" presName="parentLin" presStyleCnt="0"/>
      <dgm:spPr/>
    </dgm:pt>
    <dgm:pt modelId="{BDEAA05B-4596-475B-B83A-5AC75D581517}" type="pres">
      <dgm:prSet presAssocID="{EC731836-7A21-4AFF-8936-8A06F548330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62B9874-8DB0-4CDD-91E8-8E4B5832FCE0}" type="pres">
      <dgm:prSet presAssocID="{EC731836-7A21-4AFF-8936-8A06F548330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48D4A-73D5-4B2D-9E7F-D7A8610B65A1}" type="pres">
      <dgm:prSet presAssocID="{EC731836-7A21-4AFF-8936-8A06F5483309}" presName="negativeSpace" presStyleCnt="0"/>
      <dgm:spPr/>
    </dgm:pt>
    <dgm:pt modelId="{A87EF09B-0589-434F-8349-FA69648BCFCB}" type="pres">
      <dgm:prSet presAssocID="{EC731836-7A21-4AFF-8936-8A06F5483309}" presName="childText" presStyleLbl="conFgAcc1" presStyleIdx="1" presStyleCnt="3">
        <dgm:presLayoutVars>
          <dgm:bulletEnabled val="1"/>
        </dgm:presLayoutVars>
      </dgm:prSet>
      <dgm:spPr/>
    </dgm:pt>
    <dgm:pt modelId="{CF137AD6-51A4-477C-B751-11451DB6D498}" type="pres">
      <dgm:prSet presAssocID="{F1303B11-2E5A-4F40-9DAC-21308ABB0237}" presName="spaceBetweenRectangles" presStyleCnt="0"/>
      <dgm:spPr/>
    </dgm:pt>
    <dgm:pt modelId="{237E34F0-C091-4DE9-B9CB-CE227B9C426A}" type="pres">
      <dgm:prSet presAssocID="{F3FFFAF9-B588-4790-8647-5B9B7F4C6E12}" presName="parentLin" presStyleCnt="0"/>
      <dgm:spPr/>
    </dgm:pt>
    <dgm:pt modelId="{A82253EA-3DBA-43F3-A0DE-EEF424FDE14A}" type="pres">
      <dgm:prSet presAssocID="{F3FFFAF9-B588-4790-8647-5B9B7F4C6E1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E3F4E4F1-2D8F-4D15-90E0-D826BC690BAD}" type="pres">
      <dgm:prSet presAssocID="{F3FFFAF9-B588-4790-8647-5B9B7F4C6E12}" presName="parentText" presStyleLbl="node1" presStyleIdx="2" presStyleCnt="3" custScaleX="142857" custScaleY="1521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C456B-2DC2-4448-B540-C39EBE644269}" type="pres">
      <dgm:prSet presAssocID="{F3FFFAF9-B588-4790-8647-5B9B7F4C6E12}" presName="negativeSpace" presStyleCnt="0"/>
      <dgm:spPr/>
    </dgm:pt>
    <dgm:pt modelId="{4E0177CA-15AD-468B-B392-C61DDE7A525D}" type="pres">
      <dgm:prSet presAssocID="{F3FFFAF9-B588-4790-8647-5B9B7F4C6E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7A47F31-33C5-479D-96F0-B9DE4DE03ADD}" type="presOf" srcId="{EC731836-7A21-4AFF-8936-8A06F5483309}" destId="{BDEAA05B-4596-475B-B83A-5AC75D581517}" srcOrd="0" destOrd="0" presId="urn:microsoft.com/office/officeart/2005/8/layout/list1"/>
    <dgm:cxn modelId="{2DE2C2CD-D6ED-4AB2-B4ED-87D15BDC3081}" type="presOf" srcId="{CA6809E0-2592-40BC-81A3-3CB0F8D472CF}" destId="{C301247D-0A04-42F4-BAF4-61715ECD63AF}" srcOrd="0" destOrd="0" presId="urn:microsoft.com/office/officeart/2005/8/layout/list1"/>
    <dgm:cxn modelId="{1C286FC2-9EFA-4166-8788-69BBACFBDCC8}" srcId="{CA6809E0-2592-40BC-81A3-3CB0F8D472CF}" destId="{EC731836-7A21-4AFF-8936-8A06F5483309}" srcOrd="1" destOrd="0" parTransId="{D0248403-9FC3-4EFF-8919-C1D9A550D953}" sibTransId="{F1303B11-2E5A-4F40-9DAC-21308ABB0237}"/>
    <dgm:cxn modelId="{CE9BA68B-A97B-41DC-B066-23F1D8AC50DE}" type="presOf" srcId="{F3FFFAF9-B588-4790-8647-5B9B7F4C6E12}" destId="{A82253EA-3DBA-43F3-A0DE-EEF424FDE14A}" srcOrd="0" destOrd="0" presId="urn:microsoft.com/office/officeart/2005/8/layout/list1"/>
    <dgm:cxn modelId="{AB080242-64C0-48D9-B8F9-73CEE4A2C0E0}" type="presOf" srcId="{EC731836-7A21-4AFF-8936-8A06F5483309}" destId="{862B9874-8DB0-4CDD-91E8-8E4B5832FCE0}" srcOrd="1" destOrd="0" presId="urn:microsoft.com/office/officeart/2005/8/layout/list1"/>
    <dgm:cxn modelId="{4904FF7C-280D-431A-A7E7-64B6803DE9D0}" srcId="{CA6809E0-2592-40BC-81A3-3CB0F8D472CF}" destId="{F3FFFAF9-B588-4790-8647-5B9B7F4C6E12}" srcOrd="2" destOrd="0" parTransId="{A79E7E62-4AD1-4406-8A4E-ED7BA591C731}" sibTransId="{1B14AED7-65C7-48BB-9B6A-1517AAA26DE5}"/>
    <dgm:cxn modelId="{9304D448-DC5E-4351-BD05-EBEA0D2A85A5}" srcId="{CA6809E0-2592-40BC-81A3-3CB0F8D472CF}" destId="{3F0F9CB0-1DB6-4290-99EC-2F5FE698E45E}" srcOrd="0" destOrd="0" parTransId="{81562050-9202-4FA1-BF30-563EB900982F}" sibTransId="{B8DABDFA-0C60-4E21-994E-9B4236587323}"/>
    <dgm:cxn modelId="{87F16872-7BA6-4B99-84C8-74311924A31F}" type="presOf" srcId="{F3FFFAF9-B588-4790-8647-5B9B7F4C6E12}" destId="{E3F4E4F1-2D8F-4D15-90E0-D826BC690BAD}" srcOrd="1" destOrd="0" presId="urn:microsoft.com/office/officeart/2005/8/layout/list1"/>
    <dgm:cxn modelId="{C0C2482A-E79D-48A1-8A22-72E28E75B7EC}" type="presOf" srcId="{3F0F9CB0-1DB6-4290-99EC-2F5FE698E45E}" destId="{F72347A4-A866-4D4D-BAE9-27A0AF0172DB}" srcOrd="0" destOrd="0" presId="urn:microsoft.com/office/officeart/2005/8/layout/list1"/>
    <dgm:cxn modelId="{1762F21E-EB7B-44CC-930B-7E566795FD12}" type="presOf" srcId="{3F0F9CB0-1DB6-4290-99EC-2F5FE698E45E}" destId="{79565136-5214-45DF-AFC7-224F94E85E2C}" srcOrd="1" destOrd="0" presId="urn:microsoft.com/office/officeart/2005/8/layout/list1"/>
    <dgm:cxn modelId="{621379A1-871D-4953-82A9-4C096C14D206}" type="presParOf" srcId="{C301247D-0A04-42F4-BAF4-61715ECD63AF}" destId="{273AC6CF-1332-40E8-9F4F-F082BFFE11C9}" srcOrd="0" destOrd="0" presId="urn:microsoft.com/office/officeart/2005/8/layout/list1"/>
    <dgm:cxn modelId="{BA24AEFE-B8A8-4A33-93BC-E961C2BDEA83}" type="presParOf" srcId="{273AC6CF-1332-40E8-9F4F-F082BFFE11C9}" destId="{F72347A4-A866-4D4D-BAE9-27A0AF0172DB}" srcOrd="0" destOrd="0" presId="urn:microsoft.com/office/officeart/2005/8/layout/list1"/>
    <dgm:cxn modelId="{3D69C83E-E83B-4320-8B1A-A633E042FC1B}" type="presParOf" srcId="{273AC6CF-1332-40E8-9F4F-F082BFFE11C9}" destId="{79565136-5214-45DF-AFC7-224F94E85E2C}" srcOrd="1" destOrd="0" presId="urn:microsoft.com/office/officeart/2005/8/layout/list1"/>
    <dgm:cxn modelId="{A54A7D0B-F738-44E2-9EFD-04B750F4A1F1}" type="presParOf" srcId="{C301247D-0A04-42F4-BAF4-61715ECD63AF}" destId="{D718F9E0-F5C7-450D-ADDE-C548287724DB}" srcOrd="1" destOrd="0" presId="urn:microsoft.com/office/officeart/2005/8/layout/list1"/>
    <dgm:cxn modelId="{5B07B61D-B7B9-4CAF-A8DE-E9D682C9C831}" type="presParOf" srcId="{C301247D-0A04-42F4-BAF4-61715ECD63AF}" destId="{E7540D09-8E6C-4A82-9259-D105FF01075A}" srcOrd="2" destOrd="0" presId="urn:microsoft.com/office/officeart/2005/8/layout/list1"/>
    <dgm:cxn modelId="{96158135-3E9C-477E-ACCE-EE353BD47832}" type="presParOf" srcId="{C301247D-0A04-42F4-BAF4-61715ECD63AF}" destId="{DCC95867-F4CA-4AC6-AB75-BF16616F8676}" srcOrd="3" destOrd="0" presId="urn:microsoft.com/office/officeart/2005/8/layout/list1"/>
    <dgm:cxn modelId="{71A20BB4-8878-4187-B28A-E1CC69A0909B}" type="presParOf" srcId="{C301247D-0A04-42F4-BAF4-61715ECD63AF}" destId="{A5310971-FEBE-43CC-A04F-52158E84DB4B}" srcOrd="4" destOrd="0" presId="urn:microsoft.com/office/officeart/2005/8/layout/list1"/>
    <dgm:cxn modelId="{274CCEF1-C442-4DAF-9089-A4FC22BFA3F7}" type="presParOf" srcId="{A5310971-FEBE-43CC-A04F-52158E84DB4B}" destId="{BDEAA05B-4596-475B-B83A-5AC75D581517}" srcOrd="0" destOrd="0" presId="urn:microsoft.com/office/officeart/2005/8/layout/list1"/>
    <dgm:cxn modelId="{028B843D-CC8E-4D26-96E0-64B262A5D472}" type="presParOf" srcId="{A5310971-FEBE-43CC-A04F-52158E84DB4B}" destId="{862B9874-8DB0-4CDD-91E8-8E4B5832FCE0}" srcOrd="1" destOrd="0" presId="urn:microsoft.com/office/officeart/2005/8/layout/list1"/>
    <dgm:cxn modelId="{56900DE3-D8AF-4FA6-9E26-4010945339D0}" type="presParOf" srcId="{C301247D-0A04-42F4-BAF4-61715ECD63AF}" destId="{0F448D4A-73D5-4B2D-9E7F-D7A8610B65A1}" srcOrd="5" destOrd="0" presId="urn:microsoft.com/office/officeart/2005/8/layout/list1"/>
    <dgm:cxn modelId="{93FFECB5-DF95-46AC-9D90-A0F35F7AC80F}" type="presParOf" srcId="{C301247D-0A04-42F4-BAF4-61715ECD63AF}" destId="{A87EF09B-0589-434F-8349-FA69648BCFCB}" srcOrd="6" destOrd="0" presId="urn:microsoft.com/office/officeart/2005/8/layout/list1"/>
    <dgm:cxn modelId="{B1DDA175-24CD-4BAB-8C50-16867BA8D1E6}" type="presParOf" srcId="{C301247D-0A04-42F4-BAF4-61715ECD63AF}" destId="{CF137AD6-51A4-477C-B751-11451DB6D498}" srcOrd="7" destOrd="0" presId="urn:microsoft.com/office/officeart/2005/8/layout/list1"/>
    <dgm:cxn modelId="{B5EAC4ED-A417-41EE-B2E4-3F0BC1EE7CA8}" type="presParOf" srcId="{C301247D-0A04-42F4-BAF4-61715ECD63AF}" destId="{237E34F0-C091-4DE9-B9CB-CE227B9C426A}" srcOrd="8" destOrd="0" presId="urn:microsoft.com/office/officeart/2005/8/layout/list1"/>
    <dgm:cxn modelId="{E1EA1B68-7347-4714-96A1-96694A929DCB}" type="presParOf" srcId="{237E34F0-C091-4DE9-B9CB-CE227B9C426A}" destId="{A82253EA-3DBA-43F3-A0DE-EEF424FDE14A}" srcOrd="0" destOrd="0" presId="urn:microsoft.com/office/officeart/2005/8/layout/list1"/>
    <dgm:cxn modelId="{99EE0358-5B77-40BD-81CD-09F7722871A4}" type="presParOf" srcId="{237E34F0-C091-4DE9-B9CB-CE227B9C426A}" destId="{E3F4E4F1-2D8F-4D15-90E0-D826BC690BAD}" srcOrd="1" destOrd="0" presId="urn:microsoft.com/office/officeart/2005/8/layout/list1"/>
    <dgm:cxn modelId="{A8AD606D-7AFF-457B-99ED-AB1A7DD82F89}" type="presParOf" srcId="{C301247D-0A04-42F4-BAF4-61715ECD63AF}" destId="{3B1C456B-2DC2-4448-B540-C39EBE644269}" srcOrd="9" destOrd="0" presId="urn:microsoft.com/office/officeart/2005/8/layout/list1"/>
    <dgm:cxn modelId="{220F76E9-E64E-46B7-8603-5510A5B4A202}" type="presParOf" srcId="{C301247D-0A04-42F4-BAF4-61715ECD63AF}" destId="{4E0177CA-15AD-468B-B392-C61DDE7A525D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997532"/>
          </a:xfrm>
        </p:spPr>
        <p:txBody>
          <a:bodyPr>
            <a:noAutofit/>
          </a:bodyPr>
          <a:lstStyle/>
          <a:p>
            <a:r>
              <a:rPr lang="uk-UA" sz="96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uk-UA" sz="96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uk-UA" sz="96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uk-UA" sz="96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uk-UA" sz="96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Творчий звіт</a:t>
            </a:r>
            <a:endParaRPr lang="ru-RU" sz="96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357430"/>
            <a:ext cx="7406640" cy="2252666"/>
          </a:xfrm>
        </p:spPr>
        <p:txBody>
          <a:bodyPr>
            <a:normAutofit fontScale="25000" lnSpcReduction="20000"/>
          </a:bodyPr>
          <a:lstStyle/>
          <a:p>
            <a:endParaRPr lang="uk-UA" sz="6500" dirty="0" smtClean="0"/>
          </a:p>
          <a:p>
            <a:endParaRPr lang="uk-UA" sz="6500" dirty="0" smtClean="0"/>
          </a:p>
          <a:p>
            <a:r>
              <a:rPr lang="uk-UA" sz="16000" dirty="0" smtClean="0"/>
              <a:t>Практичного психолога </a:t>
            </a:r>
          </a:p>
          <a:p>
            <a:r>
              <a:rPr lang="uk-UA" sz="16000" b="1" dirty="0" smtClean="0"/>
              <a:t>ОХРІМЕНКО КАТЕРИНИ ОЛЕКСІЇВНИ</a:t>
            </a:r>
          </a:p>
          <a:p>
            <a:r>
              <a:rPr lang="uk-UA" sz="16000" dirty="0" smtClean="0"/>
              <a:t>Роменського закладу дошкільної освіти №9 </a:t>
            </a:r>
            <a:r>
              <a:rPr lang="uk-UA" sz="16000" dirty="0" err="1" smtClean="0"/>
              <a:t>“Фіалка”</a:t>
            </a:r>
            <a:endParaRPr lang="ru-RU" sz="1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1538" y="214290"/>
            <a:ext cx="350046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Методична карта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 </a:t>
            </a:r>
          </a:p>
          <a:p>
            <a:r>
              <a:rPr lang="uk-UA" sz="2000" b="1" u="sng" dirty="0" smtClean="0"/>
              <a:t>Дата народження</a:t>
            </a:r>
            <a:r>
              <a:rPr lang="uk-UA" sz="2000" b="1" dirty="0" smtClean="0"/>
              <a:t>: 14.02.87</a:t>
            </a:r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u="sng" dirty="0" err="1" smtClean="0"/>
              <a:t>Освіта</a:t>
            </a:r>
            <a:r>
              <a:rPr lang="ru-RU" sz="2000" b="1" u="sng" dirty="0" smtClean="0"/>
              <a:t>: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вища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Полтавський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державний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педагогічний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університет</a:t>
            </a:r>
            <a:endParaRPr lang="ru-RU" sz="2000" b="1" dirty="0" smtClean="0"/>
          </a:p>
          <a:p>
            <a:r>
              <a:rPr lang="ru-RU" sz="2000" b="1" dirty="0" err="1" smtClean="0"/>
              <a:t>імені</a:t>
            </a:r>
            <a:r>
              <a:rPr lang="ru-RU" sz="2000" b="1" dirty="0" smtClean="0"/>
              <a:t> В.Г. Короленка , 2009 </a:t>
            </a:r>
            <a:r>
              <a:rPr lang="ru-RU" sz="2000" b="1" dirty="0" err="1" smtClean="0"/>
              <a:t>рік</a:t>
            </a:r>
            <a:r>
              <a:rPr lang="ru-RU" sz="2000" b="1" dirty="0" smtClean="0"/>
              <a:t>,  «</a:t>
            </a:r>
            <a:r>
              <a:rPr lang="ru-RU" sz="2000" b="1" dirty="0" err="1" smtClean="0"/>
              <a:t>Психологія</a:t>
            </a:r>
            <a:r>
              <a:rPr lang="ru-RU" sz="2000" b="1" dirty="0" smtClean="0"/>
              <a:t>».</a:t>
            </a:r>
          </a:p>
          <a:p>
            <a:endParaRPr lang="ru-RU" sz="2000" b="1" dirty="0" smtClean="0"/>
          </a:p>
          <a:p>
            <a:r>
              <a:rPr lang="ru-RU" sz="2000" b="1" u="sng" dirty="0" smtClean="0"/>
              <a:t>Посада:</a:t>
            </a:r>
            <a:r>
              <a:rPr lang="ru-RU" sz="2000" b="1" dirty="0" smtClean="0"/>
              <a:t>  </a:t>
            </a:r>
            <a:r>
              <a:rPr lang="ru-RU" sz="2000" b="1" dirty="0" err="1" smtClean="0"/>
              <a:t>практичний</a:t>
            </a:r>
            <a:r>
              <a:rPr lang="ru-RU" sz="2000" b="1" dirty="0" smtClean="0"/>
              <a:t> психолог</a:t>
            </a:r>
          </a:p>
          <a:p>
            <a:endParaRPr lang="ru-RU" sz="2000" b="1" dirty="0" smtClean="0"/>
          </a:p>
          <a:p>
            <a:r>
              <a:rPr lang="ru-RU" sz="2000" b="1" u="sng" dirty="0" err="1" smtClean="0"/>
              <a:t>Загальний</a:t>
            </a:r>
            <a:r>
              <a:rPr lang="ru-RU" sz="2000" b="1" u="sng" dirty="0" smtClean="0"/>
              <a:t> стаж</a:t>
            </a:r>
            <a:r>
              <a:rPr lang="ru-RU" sz="2000" b="1" dirty="0" smtClean="0"/>
              <a:t>:    9 </a:t>
            </a:r>
            <a:r>
              <a:rPr lang="ru-RU" sz="2000" b="1" dirty="0" err="1" smtClean="0"/>
              <a:t>років</a:t>
            </a:r>
            <a:r>
              <a:rPr lang="ru-RU" sz="2000" b="1" dirty="0" smtClean="0"/>
              <a:t>  4 </a:t>
            </a:r>
            <a:r>
              <a:rPr lang="ru-RU" sz="2000" b="1" dirty="0" err="1" smtClean="0"/>
              <a:t>місяці</a:t>
            </a:r>
            <a:r>
              <a:rPr lang="ru-RU" sz="2000" b="1" dirty="0" smtClean="0"/>
              <a:t> ,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них психологом   5 </a:t>
            </a:r>
            <a:r>
              <a:rPr lang="ru-RU" sz="2000" b="1" dirty="0" err="1" smtClean="0"/>
              <a:t>років</a:t>
            </a:r>
            <a:r>
              <a:rPr lang="ru-RU" sz="2000" b="1" dirty="0" smtClean="0"/>
              <a:t>   </a:t>
            </a:r>
          </a:p>
          <a:p>
            <a:endParaRPr lang="ru-RU" sz="2000" b="1" dirty="0" smtClean="0"/>
          </a:p>
          <a:p>
            <a:r>
              <a:rPr lang="ru-RU" sz="2000" b="1" u="sng" dirty="0" err="1" smtClean="0"/>
              <a:t>Категорія</a:t>
            </a:r>
            <a:r>
              <a:rPr lang="ru-RU" sz="2000" b="1" u="sng" dirty="0" smtClean="0"/>
              <a:t> </a:t>
            </a:r>
            <a:r>
              <a:rPr lang="ru-RU" sz="2000" b="1" dirty="0" smtClean="0"/>
              <a:t>:    «</a:t>
            </a:r>
            <a:r>
              <a:rPr lang="ru-RU" sz="2000" b="1" dirty="0" err="1" smtClean="0"/>
              <a:t>спеціаліст</a:t>
            </a:r>
            <a:r>
              <a:rPr lang="ru-RU" sz="2000" b="1" dirty="0" smtClean="0"/>
              <a:t>»</a:t>
            </a:r>
          </a:p>
          <a:p>
            <a:endParaRPr lang="ru-RU" dirty="0"/>
          </a:p>
        </p:txBody>
      </p:sp>
      <p:pic>
        <p:nvPicPr>
          <p:cNvPr id="2050" name="Picture 2" descr="C:\Users\Админ\Pictures\Saved Pictures\IMG-88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85728"/>
            <a:ext cx="4170368" cy="625946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3538" y="142852"/>
            <a:ext cx="3500462" cy="5715040"/>
          </a:xfrm>
        </p:spPr>
        <p:txBody>
          <a:bodyPr/>
          <a:lstStyle/>
          <a:p>
            <a:pPr algn="ctr"/>
            <a:r>
              <a:rPr lang="uk-UA" sz="2800" i="1" dirty="0" smtClean="0">
                <a:solidFill>
                  <a:srgbClr val="FF0000"/>
                </a:solidFill>
              </a:rPr>
              <a:t>Моє професійне кредо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1800" dirty="0" smtClean="0"/>
              <a:t>Будьте уважні до дітей!</a:t>
            </a:r>
            <a:br>
              <a:rPr lang="uk-UA" sz="1800" dirty="0" smtClean="0"/>
            </a:br>
            <a:r>
              <a:rPr lang="uk-UA" sz="1800" dirty="0" smtClean="0"/>
              <a:t>Не вішайте на них ярлики! </a:t>
            </a:r>
            <a:br>
              <a:rPr lang="uk-UA" sz="1800" dirty="0" smtClean="0"/>
            </a:br>
            <a:r>
              <a:rPr lang="uk-UA" sz="1800" dirty="0" smtClean="0"/>
              <a:t>Не ображайте їх своєю </a:t>
            </a:r>
            <a:br>
              <a:rPr lang="uk-UA" sz="1800" dirty="0" smtClean="0"/>
            </a:br>
            <a:r>
              <a:rPr lang="uk-UA" sz="1800" dirty="0" smtClean="0"/>
              <a:t>зайнятістю та байдужістю ! </a:t>
            </a:r>
            <a:br>
              <a:rPr lang="uk-UA" sz="1800" dirty="0" smtClean="0"/>
            </a:br>
            <a:r>
              <a:rPr lang="uk-UA" sz="1800" dirty="0" smtClean="0"/>
              <a:t>Запобігайте майбутнім труднощам дитини! </a:t>
            </a:r>
            <a:br>
              <a:rPr lang="uk-UA" sz="1800" dirty="0" smtClean="0"/>
            </a:br>
            <a:r>
              <a:rPr lang="uk-UA" sz="1800" dirty="0" smtClean="0"/>
              <a:t>Її благополуччя в школі починається з дня її народження , і воно у наших руках! </a:t>
            </a:r>
            <a:br>
              <a:rPr lang="uk-UA" sz="1800" dirty="0" smtClean="0"/>
            </a:br>
            <a:r>
              <a:rPr lang="uk-UA" sz="1800" dirty="0" smtClean="0"/>
              <a:t>Не проґавте цей момент! </a:t>
            </a:r>
            <a:br>
              <a:rPr lang="uk-UA" sz="1800" dirty="0" smtClean="0"/>
            </a:br>
            <a:r>
              <a:rPr lang="uk-UA" sz="1800" dirty="0" smtClean="0"/>
              <a:t>ДОШКІЛЬНИЙ ВІК – ЦЕ ЗОЛОТИЙ ЧАС ЛЮДИНИ!!!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Админ\Pictures\Saved Pictures\93372913_1421366511392946_8490010331022622720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0237" b="10237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Админ\Pictures\Saved Pictures\unname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7750238" cy="62504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3108" y="2143116"/>
            <a:ext cx="5790293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u="sng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Проблемне питання </a:t>
            </a:r>
            <a:r>
              <a:rPr lang="uk-UA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uk-UA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“Полегшення</a:t>
            </a:r>
            <a:r>
              <a:rPr lang="uk-UA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адаптації дітей до умов закладу дошкільної </a:t>
            </a:r>
            <a:r>
              <a:rPr lang="uk-UA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освіти”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00166" y="0"/>
            <a:ext cx="692948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Переддошкільне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дитинство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– це великий і відповідальний період психологічного розвитку дитини –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це вік початкового становлення особистості.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Порушення будь-якої ланки  або       механізму психологічної структури розвитку дитини може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суттєво вплинути на її подальше життя.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Саме в перші роки життя закладається її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відношення до себе, людей, світу.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smtClean="0"/>
              <a:t>Зі вступом у дитячий садок у житті дитини відбуваються великі зміни, не завжди радісні й бажані для малюка. У дитячому садку все не так, як удома: суворіший розпорядок дня, незнайомі дорослі й діти, незвичні вимоги… Але головне – розставання з батьками.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+mj-lt"/>
                <a:ea typeface="Times New Roman" pitchFamily="18" charset="0"/>
                <a:cs typeface="Arial" pitchFamily="34" charset="0"/>
              </a:rPr>
              <a:t>Саме 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ому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я обрала  проблемне питання </a:t>
            </a:r>
            <a:r>
              <a:rPr kumimoji="0" lang="uk-UA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“Полегшення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адаптації дітей до умов закладу дошкільної </a:t>
            </a:r>
            <a:r>
              <a:rPr kumimoji="0" lang="uk-UA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освіти”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rgbClr val="FF0000"/>
                </a:solidFill>
              </a:rPr>
              <a:t>Успішна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адаптація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дитини</a:t>
            </a:r>
            <a:r>
              <a:rPr lang="ru-RU" sz="2000" b="1" dirty="0" smtClean="0">
                <a:solidFill>
                  <a:srgbClr val="FF0000"/>
                </a:solidFill>
              </a:rPr>
              <a:t> до умов </a:t>
            </a:r>
            <a:r>
              <a:rPr lang="ru-RU" sz="2000" b="1" dirty="0" err="1" smtClean="0">
                <a:solidFill>
                  <a:srgbClr val="FF0000"/>
                </a:solidFill>
              </a:rPr>
              <a:t>дитсадка</a:t>
            </a:r>
            <a:r>
              <a:rPr lang="ru-RU" sz="2000" b="1" dirty="0" smtClean="0">
                <a:solidFill>
                  <a:srgbClr val="FF0000"/>
                </a:solidFill>
              </a:rPr>
              <a:t>        великою </a:t>
            </a:r>
            <a:r>
              <a:rPr lang="ru-RU" sz="2000" b="1" dirty="0" err="1" smtClean="0">
                <a:solidFill>
                  <a:srgbClr val="FF0000"/>
                </a:solidFill>
              </a:rPr>
              <a:t>мірою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залежить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від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партнерських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взаємин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сім'ї</a:t>
            </a:r>
            <a:r>
              <a:rPr lang="ru-RU" sz="2000" b="1" dirty="0" smtClean="0">
                <a:solidFill>
                  <a:srgbClr val="FF0000"/>
                </a:solidFill>
              </a:rPr>
              <a:t> та </a:t>
            </a:r>
            <a:r>
              <a:rPr lang="ru-RU" sz="2000" b="1" dirty="0" err="1" smtClean="0">
                <a:solidFill>
                  <a:srgbClr val="FF0000"/>
                </a:solidFill>
              </a:rPr>
              <a:t>вихователя</a:t>
            </a:r>
            <a:r>
              <a:rPr lang="ru-RU" sz="2000" b="1" dirty="0" smtClean="0">
                <a:solidFill>
                  <a:srgbClr val="FF0000"/>
                </a:solidFill>
              </a:rPr>
              <a:t>!</a:t>
            </a:r>
            <a:endParaRPr lang="ru-RU" sz="2000" dirty="0" smtClean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Психолог</a:t>
            </a:r>
            <a:r>
              <a:rPr lang="uk-UA" sz="3600" b="1" dirty="0" smtClean="0"/>
              <a:t>і</a:t>
            </a:r>
            <a:r>
              <a:rPr lang="ru-RU" sz="3600" b="1" dirty="0" err="1" smtClean="0"/>
              <a:t>чний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супровід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адаптації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42852"/>
            <a:ext cx="8405314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Робота проводиться в</a:t>
            </a:r>
            <a:r>
              <a:rPr lang="uk-UA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три етапи:</a:t>
            </a:r>
          </a:p>
          <a:p>
            <a:pPr algn="ctr"/>
            <a:r>
              <a:rPr lang="uk-UA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І- Підготовчий етап</a:t>
            </a:r>
            <a:r>
              <a:rPr lang="uk-UA" sz="32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071538" y="1428736"/>
          <a:ext cx="785818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14612" y="285728"/>
            <a:ext cx="40923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ІІ – Етап спостережень:</a:t>
            </a:r>
            <a:endParaRPr lang="ru-RU" sz="28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214414" y="1000108"/>
          <a:ext cx="742955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357166"/>
            <a:ext cx="69417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ІІІ – Етап профілактики та корекції:</a:t>
            </a:r>
            <a:endParaRPr lang="ru-RU" sz="32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1645" y="1142984"/>
            <a:ext cx="795141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500166" y="214290"/>
            <a:ext cx="7286676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Вікові особливості: 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85794"/>
            <a:ext cx="779323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42918"/>
            <a:ext cx="773949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Pictures\Saved Pictures\114078372_1507726866090243_509135540822936116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000504"/>
            <a:ext cx="8006333" cy="26045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0232" y="142852"/>
            <a:ext cx="53209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800" b="1" cap="none" spc="0" dirty="0" smtClean="0">
                <a:ln/>
                <a:solidFill>
                  <a:schemeClr val="accent3"/>
                </a:solidFill>
                <a:effectLst/>
              </a:rPr>
              <a:t>9 заборонених фраз для батьків</a:t>
            </a:r>
            <a:endParaRPr lang="ru-RU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642918"/>
            <a:ext cx="7643866" cy="74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 НІЧОГО НЕ БІЙСЯ!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ПЕРЕСТАНЬ ПЛАКАТИ!  ТИ БАЧИШ: НІХТО БІЛЬШЕ НЕ ПЛАЧЕ!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БУДЕШ ПЛАКАТИ — Я ТЕБЕ НЕ ЗАБЕРУ З ДИТЯЧОГО САДКА!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ВЧИСЯ САМА ОДЯГАТИСЯ, А ТО В ДИТЯЧОМУ САДКУ НАД ТОБОЮ СМІЯТИМУТЬСЯ!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НЕ МОЖНА БУТИ ЖАДНЮГОЮ, В ДИТЯЧОМУ САДУ ВСІ ДІЛЯТЬСЯ ОДИН З ОДНИМ!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ЯКЩО ПІДЕШ В САДОК БЕЗ КРИКУ, МИ ТОБІ ЩОСЬ ПОДАРУЄМО.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Я НІКУДИ НЕ ЙДУ, ЧЕСНО-ЧЕСНО!</a:t>
            </a:r>
            <a:r>
              <a:rPr lang="ru-RU" sz="2000" b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У САДКУ ДУЖЕ ДОБРЕ, ТИ ТАМ ВЕСЬ ЧАС БУДЕШ ГРАТИ, СПІВАТИ, ТАНЦЮВАТИ. ТАМ НІХТО НЕ ЗМУШУЄ НІЧОГО РОБИТИ.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ТАМ ПОГАНА ВИХОВАТЕЛЬКА (НЯНЕЧКА).</a:t>
            </a:r>
          </a:p>
          <a:p>
            <a:pPr>
              <a:buFont typeface="Wingdings" pitchFamily="2" charset="2"/>
              <a:buChar char="ü"/>
            </a:pPr>
            <a:endParaRPr lang="ru-RU" sz="16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3071810"/>
            <a:ext cx="3429024" cy="450059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Як </a:t>
            </a:r>
            <a:r>
              <a:rPr lang="ru-RU" sz="2400" dirty="0" err="1" smtClean="0"/>
              <a:t>зняти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напругу</a:t>
            </a:r>
            <a:r>
              <a:rPr lang="ru-RU" sz="2400" dirty="0" smtClean="0"/>
              <a:t> у </a:t>
            </a:r>
            <a:r>
              <a:rPr lang="ru-RU" sz="2400" dirty="0" err="1" smtClean="0"/>
              <a:t>дитини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після</a:t>
            </a:r>
            <a:r>
              <a:rPr lang="ru-RU" sz="2400" dirty="0" smtClean="0"/>
              <a:t> дня в </a:t>
            </a:r>
            <a:r>
              <a:rPr lang="ru-RU" sz="2400" dirty="0" err="1" smtClean="0"/>
              <a:t>дитячому</a:t>
            </a:r>
            <a:r>
              <a:rPr lang="ru-RU" sz="2400" dirty="0" smtClean="0"/>
              <a:t> саду?</a:t>
            </a:r>
            <a:br>
              <a:rPr lang="ru-RU" sz="2400" dirty="0" smtClean="0"/>
            </a:br>
            <a:r>
              <a:rPr lang="ru-RU" sz="1400" dirty="0" smtClean="0"/>
              <a:t>1. </a:t>
            </a:r>
            <a:r>
              <a:rPr lang="ru-RU" sz="1400" dirty="0" err="1" smtClean="0"/>
              <a:t>Найбільш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поширене</a:t>
            </a:r>
            <a:r>
              <a:rPr lang="ru-RU" sz="1400" dirty="0" smtClean="0"/>
              <a:t> </a:t>
            </a:r>
            <a:r>
              <a:rPr lang="ru-RU" sz="1400" dirty="0" err="1" smtClean="0"/>
              <a:t>джерело</a:t>
            </a:r>
            <a:r>
              <a:rPr lang="ru-RU" sz="1400" dirty="0" smtClean="0"/>
              <a:t> </a:t>
            </a:r>
            <a:r>
              <a:rPr lang="ru-RU" sz="1400" dirty="0" err="1" smtClean="0"/>
              <a:t>напруги</a:t>
            </a:r>
            <a:r>
              <a:rPr lang="ru-RU" sz="1400" dirty="0" smtClean="0"/>
              <a:t> – </a:t>
            </a:r>
            <a:r>
              <a:rPr lang="ru-RU" sz="1400" dirty="0" err="1" smtClean="0"/>
              <a:t>це</a:t>
            </a:r>
            <a:r>
              <a:rPr lang="ru-RU" sz="1400" dirty="0" smtClean="0"/>
              <a:t> </a:t>
            </a:r>
            <a:r>
              <a:rPr lang="ru-RU" sz="1400" dirty="0" err="1" smtClean="0"/>
              <a:t>присутність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великої</a:t>
            </a:r>
            <a:r>
              <a:rPr lang="ru-RU" sz="1400" dirty="0" smtClean="0"/>
              <a:t> </a:t>
            </a:r>
            <a:r>
              <a:rPr lang="ru-RU" sz="1400" dirty="0" err="1" smtClean="0"/>
              <a:t>кількості</a:t>
            </a:r>
            <a:r>
              <a:rPr lang="ru-RU" sz="1400" dirty="0" smtClean="0"/>
              <a:t> чужих людей </a:t>
            </a:r>
            <a:r>
              <a:rPr lang="ru-RU" sz="1400" dirty="0" err="1" smtClean="0"/>
              <a:t>навколо</a:t>
            </a:r>
            <a:r>
              <a:rPr lang="ru-RU" sz="1400" dirty="0" smtClean="0"/>
              <a:t>. Тому добре, </a:t>
            </a:r>
            <a:r>
              <a:rPr lang="ru-RU" sz="1400" dirty="0" err="1" smtClean="0"/>
              <a:t>якщо</a:t>
            </a:r>
            <a:r>
              <a:rPr lang="ru-RU" sz="1400" dirty="0" smtClean="0"/>
              <a:t> </a:t>
            </a:r>
            <a:r>
              <a:rPr lang="ru-RU" sz="1400" dirty="0" err="1" smtClean="0"/>
              <a:t>після</a:t>
            </a:r>
            <a:r>
              <a:rPr lang="ru-RU" sz="1400" dirty="0" smtClean="0"/>
              <a:t> дня в </a:t>
            </a:r>
            <a:r>
              <a:rPr lang="ru-RU" sz="1400" dirty="0" err="1" smtClean="0"/>
              <a:t>дитячому</a:t>
            </a:r>
            <a:r>
              <a:rPr lang="ru-RU" sz="1400" dirty="0" smtClean="0"/>
              <a:t> саду </a:t>
            </a:r>
            <a:r>
              <a:rPr lang="ru-RU" sz="1400" dirty="0" err="1" smtClean="0"/>
              <a:t>дитина</a:t>
            </a:r>
            <a:r>
              <a:rPr lang="ru-RU" sz="1400" dirty="0" smtClean="0"/>
              <a:t> </a:t>
            </a:r>
            <a:r>
              <a:rPr lang="ru-RU" sz="1400" dirty="0" err="1" smtClean="0"/>
              <a:t>має</a:t>
            </a:r>
            <a:r>
              <a:rPr lang="ru-RU" sz="1400" dirty="0" smtClean="0"/>
              <a:t> </a:t>
            </a:r>
            <a:r>
              <a:rPr lang="ru-RU" sz="1400" dirty="0" err="1" smtClean="0"/>
              <a:t>можливість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усамітнитися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 2. </a:t>
            </a:r>
            <a:r>
              <a:rPr lang="ru-RU" sz="1400" dirty="0" err="1" smtClean="0"/>
              <a:t>Дитина</a:t>
            </a:r>
            <a:r>
              <a:rPr lang="ru-RU" sz="1400" dirty="0" smtClean="0"/>
              <a:t> </a:t>
            </a:r>
            <a:r>
              <a:rPr lang="ru-RU" sz="1400" dirty="0" err="1" smtClean="0"/>
              <a:t>сумує</a:t>
            </a:r>
            <a:r>
              <a:rPr lang="ru-RU" sz="1400" dirty="0" smtClean="0"/>
              <a:t> за батьками - тому не </a:t>
            </a:r>
            <a:r>
              <a:rPr lang="ru-RU" sz="1400" dirty="0" err="1" smtClean="0"/>
              <a:t>пошкодуйте</a:t>
            </a:r>
            <a:r>
              <a:rPr lang="ru-RU" sz="1400" dirty="0" smtClean="0"/>
              <a:t> </a:t>
            </a:r>
            <a:r>
              <a:rPr lang="ru-RU" sz="1400" dirty="0" err="1" smtClean="0"/>
              <a:t>трохи</a:t>
            </a:r>
            <a:r>
              <a:rPr lang="ru-RU" sz="1400" dirty="0" smtClean="0"/>
              <a:t> часу </a:t>
            </a:r>
            <a:r>
              <a:rPr lang="ru-RU" sz="1400" dirty="0" err="1" smtClean="0"/>
              <a:t>щоб</a:t>
            </a:r>
            <a:r>
              <a:rPr lang="ru-RU" sz="1400" dirty="0" smtClean="0"/>
              <a:t> </a:t>
            </a:r>
            <a:r>
              <a:rPr lang="ru-RU" sz="1400" dirty="0" err="1" smtClean="0"/>
              <a:t>побути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нею </a:t>
            </a:r>
            <a:r>
              <a:rPr lang="ru-RU" sz="1400" dirty="0" err="1" smtClean="0"/>
              <a:t>удвох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 3. Невелика </a:t>
            </a:r>
            <a:r>
              <a:rPr lang="ru-RU" sz="1400" dirty="0" err="1" smtClean="0"/>
              <a:t>прогулянка</a:t>
            </a:r>
            <a:r>
              <a:rPr lang="ru-RU" sz="1400" dirty="0" smtClean="0"/>
              <a:t> дозволить </a:t>
            </a:r>
            <a:r>
              <a:rPr lang="ru-RU" sz="1400" dirty="0" err="1" smtClean="0"/>
              <a:t>дитині</a:t>
            </a:r>
            <a:r>
              <a:rPr lang="ru-RU" sz="1400" dirty="0" smtClean="0"/>
              <a:t> перейти в </a:t>
            </a:r>
            <a:r>
              <a:rPr lang="ru-RU" sz="1400" dirty="0" err="1" smtClean="0"/>
              <a:t>вечірній</a:t>
            </a:r>
            <a:r>
              <a:rPr lang="ru-RU" sz="1400" dirty="0" smtClean="0"/>
              <a:t> режим, </a:t>
            </a:r>
            <a:r>
              <a:rPr lang="ru-RU" sz="1400" dirty="0" err="1" smtClean="0"/>
              <a:t>перебудуватися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дитячого</a:t>
            </a:r>
            <a:r>
              <a:rPr lang="ru-RU" sz="1400" dirty="0" smtClean="0"/>
              <a:t> садка на </a:t>
            </a:r>
            <a:r>
              <a:rPr lang="ru-RU" sz="1400" dirty="0" err="1" smtClean="0"/>
              <a:t>домашню</a:t>
            </a:r>
            <a:r>
              <a:rPr lang="ru-RU" sz="1400" dirty="0" smtClean="0"/>
              <a:t> обстановку. </a:t>
            </a:r>
            <a:br>
              <a:rPr lang="ru-RU" sz="1400" dirty="0" smtClean="0"/>
            </a:br>
            <a:r>
              <a:rPr lang="ru-RU" sz="1400" dirty="0" smtClean="0"/>
              <a:t>4.Одна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кращих</a:t>
            </a:r>
            <a:r>
              <a:rPr lang="ru-RU" sz="1400" dirty="0" smtClean="0"/>
              <a:t> </a:t>
            </a:r>
            <a:r>
              <a:rPr lang="ru-RU" sz="1400" dirty="0" err="1" smtClean="0"/>
              <a:t>антистресових</a:t>
            </a:r>
            <a:r>
              <a:rPr lang="ru-RU" sz="1400" dirty="0" smtClean="0"/>
              <a:t> </a:t>
            </a:r>
            <a:r>
              <a:rPr lang="ru-RU" sz="1400" dirty="0" err="1" smtClean="0"/>
              <a:t>прийомів</a:t>
            </a:r>
            <a:r>
              <a:rPr lang="ru-RU" sz="1400" dirty="0" smtClean="0"/>
              <a:t> - </a:t>
            </a:r>
            <a:r>
              <a:rPr lang="ru-RU" sz="1400" dirty="0" err="1" smtClean="0"/>
              <a:t>гра</a:t>
            </a:r>
            <a:r>
              <a:rPr lang="ru-RU" sz="1400" dirty="0" smtClean="0"/>
              <a:t>. Вона </a:t>
            </a:r>
            <a:r>
              <a:rPr lang="ru-RU" sz="1400" dirty="0" err="1" smtClean="0"/>
              <a:t>дозволяє</a:t>
            </a:r>
            <a:r>
              <a:rPr lang="ru-RU" sz="1400" dirty="0" smtClean="0"/>
              <a:t> </a:t>
            </a:r>
            <a:r>
              <a:rPr lang="ru-RU" sz="1400" dirty="0" err="1" smtClean="0"/>
              <a:t>дитині</a:t>
            </a:r>
            <a:r>
              <a:rPr lang="ru-RU" sz="1400" dirty="0" smtClean="0"/>
              <a:t> </a:t>
            </a:r>
            <a:r>
              <a:rPr lang="ru-RU" sz="1400" dirty="0" err="1" smtClean="0"/>
              <a:t>розслабитися</a:t>
            </a:r>
            <a:r>
              <a:rPr lang="ru-RU" sz="1400" dirty="0" smtClean="0"/>
              <a:t>. </a:t>
            </a:r>
            <a:r>
              <a:rPr lang="ru-RU" sz="1400" dirty="0" err="1" smtClean="0"/>
              <a:t>Вечірня</a:t>
            </a:r>
            <a:r>
              <a:rPr lang="ru-RU" sz="1400" dirty="0" smtClean="0"/>
              <a:t> </a:t>
            </a:r>
            <a:r>
              <a:rPr lang="ru-RU" sz="1400" dirty="0" err="1" smtClean="0"/>
              <a:t>гра</a:t>
            </a:r>
            <a:r>
              <a:rPr lang="ru-RU" sz="1400" dirty="0" smtClean="0"/>
              <a:t> не повинна бути </a:t>
            </a:r>
            <a:r>
              <a:rPr lang="ru-RU" sz="1400" dirty="0" err="1" smtClean="0"/>
              <a:t>галасливою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5 . </a:t>
            </a:r>
            <a:r>
              <a:rPr lang="ru-RU" sz="1400" dirty="0" err="1" smtClean="0"/>
              <a:t>Майже</a:t>
            </a:r>
            <a:r>
              <a:rPr lang="ru-RU" sz="1400" dirty="0" smtClean="0"/>
              <a:t> </a:t>
            </a:r>
            <a:r>
              <a:rPr lang="ru-RU" sz="1400" dirty="0" err="1" smtClean="0"/>
              <a:t>всім</a:t>
            </a:r>
            <a:r>
              <a:rPr lang="ru-RU" sz="1400" dirty="0" smtClean="0"/>
              <a:t> </a:t>
            </a:r>
            <a:r>
              <a:rPr lang="ru-RU" sz="1400" dirty="0" err="1" smtClean="0"/>
              <a:t>дітям</a:t>
            </a:r>
            <a:r>
              <a:rPr lang="ru-RU" sz="1400" dirty="0" smtClean="0"/>
              <a:t> добре </a:t>
            </a:r>
            <a:r>
              <a:rPr lang="ru-RU" sz="1400" dirty="0" err="1" smtClean="0"/>
              <a:t>допомагають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впоратися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напругою</a:t>
            </a:r>
            <a:r>
              <a:rPr lang="ru-RU" sz="1400" dirty="0" smtClean="0"/>
              <a:t> - </a:t>
            </a:r>
            <a:r>
              <a:rPr lang="ru-RU" sz="1400" dirty="0" err="1" smtClean="0"/>
              <a:t>ігри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водою.</a:t>
            </a:r>
            <a:br>
              <a:rPr lang="ru-RU" sz="1400" dirty="0" smtClean="0"/>
            </a:br>
            <a:r>
              <a:rPr lang="ru-RU" sz="1400" dirty="0" smtClean="0"/>
              <a:t>6.  </a:t>
            </a:r>
            <a:r>
              <a:rPr lang="ru-RU" sz="1400" dirty="0" err="1" smtClean="0"/>
              <a:t>Спробуйте</a:t>
            </a:r>
            <a:r>
              <a:rPr lang="ru-RU" sz="1400" dirty="0" smtClean="0"/>
              <a:t> </a:t>
            </a:r>
            <a:r>
              <a:rPr lang="ru-RU" sz="1400" dirty="0" err="1" smtClean="0"/>
              <a:t>виключити</a:t>
            </a:r>
            <a:r>
              <a:rPr lang="ru-RU" sz="1400" dirty="0" smtClean="0"/>
              <a:t> </a:t>
            </a:r>
            <a:r>
              <a:rPr lang="ru-RU" sz="1400" dirty="0" err="1" smtClean="0"/>
              <a:t>телевізор</a:t>
            </a:r>
            <a:r>
              <a:rPr lang="ru-RU" sz="1400" dirty="0" smtClean="0"/>
              <a:t> </a:t>
            </a:r>
            <a:r>
              <a:rPr lang="ru-RU" sz="1400" dirty="0" err="1" smtClean="0"/>
              <a:t>і</a:t>
            </a:r>
            <a:r>
              <a:rPr lang="ru-RU" sz="1400" dirty="0" smtClean="0"/>
              <a:t> </a:t>
            </a:r>
            <a:r>
              <a:rPr lang="ru-RU" sz="1400" dirty="0" err="1" smtClean="0"/>
              <a:t>комп'ютер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вечірніх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розваг</a:t>
            </a:r>
            <a:r>
              <a:rPr lang="ru-RU" sz="1400" dirty="0" smtClean="0"/>
              <a:t> </a:t>
            </a:r>
            <a:r>
              <a:rPr lang="ru-RU" sz="1400" dirty="0" err="1" smtClean="0"/>
              <a:t>малюка</a:t>
            </a:r>
            <a:r>
              <a:rPr lang="ru-RU" sz="1400" dirty="0" smtClean="0"/>
              <a:t>. 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dirty="0"/>
          </a:p>
        </p:txBody>
      </p:sp>
      <p:pic>
        <p:nvPicPr>
          <p:cNvPr id="5" name="Рисунок 4" descr="79183775_1291852294344369_4740479572099727360_o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932" b="10932"/>
          <a:stretch>
            <a:fillRect/>
          </a:stretch>
        </p:blipFill>
        <p:spPr>
          <a:xfrm>
            <a:off x="838200" y="1143003"/>
            <a:ext cx="4419600" cy="442913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14290"/>
            <a:ext cx="6776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“Сходинки</a:t>
            </a:r>
            <a:r>
              <a:rPr lang="uk-U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uk-UA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адаптації”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000101" y="1071546"/>
            <a:ext cx="7715304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i="1" dirty="0" smtClean="0"/>
              <a:t>Основною метою є :</a:t>
            </a:r>
            <a:r>
              <a:rPr lang="uk-UA" sz="2000" i="1" dirty="0" smtClean="0"/>
              <a:t> забезпечення   емоційного комфорту  в перші дні (місяці) відвідування ДНЗ, формування у дітей адаптаційного періоду позитивної установки до спілкування з дорослими та дітьми. Сприяння психічному і особистісному росту малюка, стримуючи негативні імпульси по відношенню до ДНЗ в період адаптації.                                                                                        </a:t>
            </a:r>
            <a:endParaRPr lang="ru-RU" sz="2000" i="1" dirty="0" smtClean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розрахована на 17 занять, які згруповані в 3 етапи  (розділи): 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sz="1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знайомлюючий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блок  (фаза «Буря») – 5 днів,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реконструктивно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формуючий блок  (фаза «Буря затихає») - 7 занять,  </a:t>
            </a:r>
          </a:p>
          <a:p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підсумковий блок  (фаза «Штиль») –5 занять. </a:t>
            </a:r>
          </a:p>
          <a:p>
            <a:endParaRPr lang="uk-UA" dirty="0" smtClean="0"/>
          </a:p>
          <a:p>
            <a:r>
              <a:rPr lang="uk-UA" dirty="0" smtClean="0"/>
              <a:t>Заняття  проводяться </a:t>
            </a:r>
            <a:r>
              <a:rPr lang="uk-UA" b="1" dirty="0" smtClean="0"/>
              <a:t>  </a:t>
            </a:r>
            <a:r>
              <a:rPr lang="uk-UA" dirty="0" smtClean="0"/>
              <a:t>протягом року в залежності від вступу дітей в ДНЗ та рівня натренованості адаптаційних механізмів в кілька етапів:</a:t>
            </a:r>
            <a:endParaRPr lang="ru-RU" dirty="0" smtClean="0"/>
          </a:p>
          <a:p>
            <a:pPr lvl="0"/>
            <a:r>
              <a:rPr lang="uk-UA" dirty="0" smtClean="0"/>
              <a:t>- На першому етапі заняття короткотривалі, проводяться спільно з батьками.</a:t>
            </a:r>
            <a:endParaRPr lang="ru-RU" dirty="0" smtClean="0"/>
          </a:p>
          <a:p>
            <a:pPr lvl="0"/>
            <a:r>
              <a:rPr lang="uk-UA" dirty="0" err="1" smtClean="0"/>
              <a:t>-Другий</a:t>
            </a:r>
            <a:r>
              <a:rPr lang="uk-UA" dirty="0" smtClean="0"/>
              <a:t> етап адаптації (</a:t>
            </a:r>
            <a:r>
              <a:rPr lang="uk-UA" dirty="0" err="1" smtClean="0"/>
              <a:t>ознайомлюючий</a:t>
            </a:r>
            <a:r>
              <a:rPr lang="uk-UA" dirty="0" smtClean="0"/>
              <a:t>), розпочинається з поступового входу дитини в колектив однолітків.</a:t>
            </a:r>
            <a:endParaRPr lang="ru-RU" dirty="0" smtClean="0"/>
          </a:p>
          <a:p>
            <a:pPr lvl="0"/>
            <a:r>
              <a:rPr lang="uk-UA" dirty="0" err="1" smtClean="0"/>
              <a:t>-Третій</a:t>
            </a:r>
            <a:r>
              <a:rPr lang="uk-UA" dirty="0" smtClean="0"/>
              <a:t> етап характеризується спільною діяльністю дітей, та розвиваючою роботою з використанням комп’ютерних технологій.</a:t>
            </a:r>
            <a:endParaRPr lang="ru-RU" dirty="0" smtClean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142852"/>
            <a:ext cx="6345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“З радістю у </a:t>
            </a:r>
            <a:r>
              <a:rPr lang="uk-UA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садок”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071538" y="1071546"/>
            <a:ext cx="7929618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Автор:</a:t>
            </a:r>
            <a:r>
              <a:rPr kumimoji="0" lang="uk-UA" sz="2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практичний психолог Н.М. </a:t>
            </a:r>
            <a:r>
              <a:rPr kumimoji="0" lang="uk-UA" sz="200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Захливняк</a:t>
            </a:r>
            <a:endParaRPr kumimoji="0" lang="uk-UA" sz="2000" i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програми: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полегшення процесу адаптації дітей раннього віку в</a:t>
            </a:r>
          </a:p>
          <a:p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початковий період їхнього перебування в дошкільному закладі.</a:t>
            </a:r>
            <a:r>
              <a:rPr lang="uk-UA" sz="2000" b="1" dirty="0" smtClean="0"/>
              <a:t> </a:t>
            </a:r>
          </a:p>
          <a:p>
            <a:endParaRPr lang="uk-UA" sz="2000" b="1" dirty="0" smtClean="0"/>
          </a:p>
          <a:p>
            <a:r>
              <a:rPr lang="uk-UA" b="1" dirty="0" smtClean="0"/>
              <a:t>Модуль І «Профілактичний». «Хочу бути твоїм другом»</a:t>
            </a:r>
            <a:endParaRPr lang="ru-RU" dirty="0" smtClean="0"/>
          </a:p>
          <a:p>
            <a:r>
              <a:rPr lang="uk-UA" dirty="0" smtClean="0"/>
              <a:t>Пропонується проведення 12-х індивідуальних занять з дітьми у вигляді ігрових вправ. Тривалістю протягом двох тижнів, одне заняття триває 15-20 хв. (загальна кількість годин на даному етапі становить 3-4 години). </a:t>
            </a:r>
            <a:endParaRPr lang="ru-RU" dirty="0" smtClean="0"/>
          </a:p>
          <a:p>
            <a:r>
              <a:rPr lang="uk-UA" b="1" i="1" dirty="0" smtClean="0"/>
              <a:t>Мета: </a:t>
            </a:r>
            <a:r>
              <a:rPr lang="uk-UA" dirty="0" smtClean="0"/>
              <a:t>знайомство з дитиною; оцінка емоційного фону, активності, ініціативності дитини у спілкуванні з дорослим; налагодження дружніх стосунків та сприяння досягненню емоційного задоволення дитини від спілкування з психологом; розвиток ігрових і комунікативних навичок. (додаток №1)</a:t>
            </a:r>
            <a:endParaRPr lang="ru-RU" dirty="0" smtClean="0"/>
          </a:p>
          <a:p>
            <a:r>
              <a:rPr lang="uk-UA" b="1" dirty="0" smtClean="0"/>
              <a:t> Модуль II «</a:t>
            </a:r>
            <a:r>
              <a:rPr lang="uk-UA" b="1" dirty="0" err="1" smtClean="0"/>
              <a:t>Корекційний</a:t>
            </a:r>
            <a:r>
              <a:rPr lang="uk-UA" b="1" dirty="0" smtClean="0"/>
              <a:t>». «А у наш у дитсадок ходить навіть Колобок!»</a:t>
            </a:r>
            <a:endParaRPr lang="ru-RU" dirty="0" smtClean="0"/>
          </a:p>
          <a:p>
            <a:r>
              <a:rPr lang="uk-UA" dirty="0" smtClean="0"/>
              <a:t>Пропонується 14 занять, які проводяться з усією групою двічі на тиждень. Тривалість кожного заняття по 15—20 хв.(загальна кількість годин на даному етапі становить 3 год.30хв.-4 год.40 хв.).</a:t>
            </a:r>
            <a:endParaRPr lang="ru-RU" dirty="0" smtClean="0"/>
          </a:p>
          <a:p>
            <a:r>
              <a:rPr lang="uk-UA" b="1" i="1" dirty="0" smtClean="0"/>
              <a:t>Мета: </a:t>
            </a:r>
            <a:r>
              <a:rPr lang="uk-UA" dirty="0" smtClean="0"/>
              <a:t>створення у групі дітей довірливої, позитивно емоційної атмосфери; розвиток уміння діяти разом; розвиток координації руху тіла, загальної та дрібної моторики; збагачування знання й досвіду дітей про навколишній світ.</a:t>
            </a:r>
            <a:endParaRPr lang="ru-RU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285728"/>
            <a:ext cx="6844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“Разом</a:t>
            </a:r>
            <a:r>
              <a:rPr lang="uk-U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весело </a:t>
            </a:r>
            <a:r>
              <a:rPr lang="uk-UA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рости”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142984"/>
            <a:ext cx="75724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Автор: </a:t>
            </a:r>
            <a:r>
              <a:rPr lang="uk-UA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 </a:t>
            </a:r>
            <a:r>
              <a:rPr lang="uk-UA" i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Троїцька</a:t>
            </a:r>
          </a:p>
          <a:p>
            <a:r>
              <a:rPr lang="uk-UA" b="1" i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 </a:t>
            </a: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i="1" dirty="0" smtClean="0"/>
              <a:t> </a:t>
            </a:r>
            <a:r>
              <a:rPr lang="ru-RU" i="1" dirty="0" err="1" smtClean="0"/>
              <a:t>допомога</a:t>
            </a:r>
            <a:r>
              <a:rPr lang="ru-RU" i="1" dirty="0" smtClean="0"/>
              <a:t> </a:t>
            </a:r>
            <a:r>
              <a:rPr lang="ru-RU" i="1" dirty="0" err="1" smtClean="0"/>
              <a:t>дитині</a:t>
            </a:r>
            <a:r>
              <a:rPr lang="ru-RU" i="1" dirty="0" smtClean="0"/>
              <a:t> </a:t>
            </a:r>
            <a:r>
              <a:rPr lang="ru-RU" i="1" dirty="0" err="1" smtClean="0"/>
              <a:t>успішно</a:t>
            </a:r>
            <a:r>
              <a:rPr lang="ru-RU" i="1" dirty="0" smtClean="0"/>
              <a:t> </a:t>
            </a:r>
            <a:r>
              <a:rPr lang="ru-RU" i="1" dirty="0" err="1" smtClean="0"/>
              <a:t>адаптуватися</a:t>
            </a:r>
            <a:r>
              <a:rPr lang="ru-RU" i="1" dirty="0" smtClean="0"/>
              <a:t> до умов </a:t>
            </a:r>
            <a:r>
              <a:rPr lang="ru-RU" i="1" dirty="0" err="1" smtClean="0"/>
              <a:t>дошкільного</a:t>
            </a:r>
            <a:r>
              <a:rPr lang="ru-RU" i="1" dirty="0" smtClean="0"/>
              <a:t> </a:t>
            </a:r>
            <a:r>
              <a:rPr lang="ru-RU" i="1" dirty="0" err="1" smtClean="0"/>
              <a:t>навчального</a:t>
            </a:r>
            <a:r>
              <a:rPr lang="ru-RU" i="1" dirty="0" smtClean="0"/>
              <a:t> закладу, </a:t>
            </a:r>
            <a:r>
              <a:rPr lang="ru-RU" i="1" dirty="0" err="1" smtClean="0"/>
              <a:t>формування</a:t>
            </a:r>
            <a:r>
              <a:rPr lang="ru-RU" i="1" dirty="0" smtClean="0"/>
              <a:t> </a:t>
            </a:r>
            <a:r>
              <a:rPr lang="ru-RU" i="1" dirty="0" err="1" smtClean="0"/>
              <a:t>почуття</a:t>
            </a:r>
            <a:r>
              <a:rPr lang="ru-RU" i="1" dirty="0" smtClean="0"/>
              <a:t> </a:t>
            </a:r>
            <a:r>
              <a:rPr lang="ru-RU" i="1" dirty="0" err="1" smtClean="0"/>
              <a:t>причетності</a:t>
            </a:r>
            <a:r>
              <a:rPr lang="ru-RU" i="1" dirty="0" smtClean="0"/>
              <a:t> до </a:t>
            </a:r>
            <a:r>
              <a:rPr lang="ru-RU" i="1" dirty="0" err="1" smtClean="0"/>
              <a:t>групи</a:t>
            </a:r>
            <a:r>
              <a:rPr lang="ru-RU" i="1" dirty="0" smtClean="0"/>
              <a:t>, позитивного </a:t>
            </a:r>
            <a:r>
              <a:rPr lang="ru-RU" i="1" dirty="0" err="1" smtClean="0"/>
              <a:t>емоційного</a:t>
            </a:r>
            <a:r>
              <a:rPr lang="ru-RU" i="1" dirty="0" smtClean="0"/>
              <a:t> фону.</a:t>
            </a:r>
            <a:endParaRPr lang="uk-UA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Програма розрахована для дітей віком 2-3 роки.</a:t>
            </a:r>
          </a:p>
          <a:p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 напрямки: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емоційних</a:t>
            </a:r>
            <a:r>
              <a:rPr lang="ru-RU" dirty="0" smtClean="0"/>
              <a:t> </a:t>
            </a:r>
            <a:r>
              <a:rPr lang="ru-RU" dirty="0" err="1" smtClean="0"/>
              <a:t>контактів</a:t>
            </a:r>
            <a:r>
              <a:rPr lang="ru-RU" dirty="0" smtClean="0"/>
              <a:t> «</a:t>
            </a:r>
            <a:r>
              <a:rPr lang="ru-RU" dirty="0" err="1" smtClean="0"/>
              <a:t>дитина-дитина</a:t>
            </a:r>
            <a:r>
              <a:rPr lang="ru-RU" dirty="0" smtClean="0"/>
              <a:t>», «</a:t>
            </a:r>
            <a:r>
              <a:rPr lang="ru-RU" dirty="0" err="1" smtClean="0"/>
              <a:t>дитина-дорослий</a:t>
            </a:r>
            <a:r>
              <a:rPr lang="ru-RU" dirty="0" smtClean="0"/>
              <a:t>», </a:t>
            </a:r>
            <a:r>
              <a:rPr lang="ru-RU" dirty="0" err="1" smtClean="0"/>
              <a:t>почуття</a:t>
            </a:r>
            <a:r>
              <a:rPr lang="ru-RU" dirty="0" smtClean="0"/>
              <a:t> </a:t>
            </a:r>
            <a:r>
              <a:rPr lang="ru-RU" dirty="0" err="1" smtClean="0"/>
              <a:t>приналежності</a:t>
            </a:r>
            <a:r>
              <a:rPr lang="ru-RU" dirty="0" smtClean="0"/>
              <a:t> </a:t>
            </a:r>
            <a:r>
              <a:rPr lang="ru-RU" dirty="0" err="1" smtClean="0"/>
              <a:t>групі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безпечного</a:t>
            </a:r>
            <a:r>
              <a:rPr lang="ru-RU" dirty="0" smtClean="0"/>
              <a:t>» для </a:t>
            </a:r>
            <a:r>
              <a:rPr lang="ru-RU" dirty="0" err="1" smtClean="0"/>
              <a:t>спілкування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, </a:t>
            </a: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впевненості</a:t>
            </a:r>
            <a:r>
              <a:rPr lang="ru-RU" dirty="0" smtClean="0"/>
              <a:t> в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малюків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сприяння</a:t>
            </a:r>
            <a:r>
              <a:rPr lang="ru-RU" dirty="0" smtClean="0"/>
              <a:t> </a:t>
            </a:r>
            <a:r>
              <a:rPr lang="ru-RU" dirty="0" err="1" smtClean="0"/>
              <a:t>підвищенню</a:t>
            </a:r>
            <a:r>
              <a:rPr lang="ru-RU" dirty="0" smtClean="0"/>
              <a:t> </a:t>
            </a:r>
            <a:r>
              <a:rPr lang="ru-RU" dirty="0" err="1" smtClean="0"/>
              <a:t>впевненості</a:t>
            </a:r>
            <a:r>
              <a:rPr lang="ru-RU" dirty="0" smtClean="0"/>
              <a:t> </a:t>
            </a:r>
            <a:r>
              <a:rPr lang="ru-RU" dirty="0" err="1" smtClean="0"/>
              <a:t>дошкільників</a:t>
            </a:r>
            <a:r>
              <a:rPr lang="ru-RU" dirty="0" smtClean="0"/>
              <a:t> у </a:t>
            </a:r>
            <a:r>
              <a:rPr lang="ru-RU" dirty="0" err="1" smtClean="0"/>
              <a:t>собі</a:t>
            </a:r>
            <a:r>
              <a:rPr lang="ru-RU" dirty="0" smtClean="0"/>
              <a:t>, </a:t>
            </a:r>
            <a:r>
              <a:rPr lang="ru-RU" dirty="0" err="1" smtClean="0"/>
              <a:t>формування</a:t>
            </a:r>
            <a:r>
              <a:rPr lang="ru-RU" dirty="0" smtClean="0"/>
              <a:t> позитивного «</a:t>
            </a:r>
            <a:r>
              <a:rPr lang="ru-RU" dirty="0" err="1" smtClean="0"/>
              <a:t>Я-образу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вдосконалення</a:t>
            </a:r>
            <a:r>
              <a:rPr lang="ru-RU" dirty="0" smtClean="0"/>
              <a:t> </a:t>
            </a:r>
            <a:r>
              <a:rPr lang="ru-RU" dirty="0" err="1" smtClean="0"/>
              <a:t>сенсорних</a:t>
            </a:r>
            <a:r>
              <a:rPr lang="ru-RU" dirty="0" smtClean="0"/>
              <a:t> </a:t>
            </a:r>
            <a:r>
              <a:rPr lang="ru-RU" dirty="0" err="1" smtClean="0"/>
              <a:t>функцій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здатності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 до </a:t>
            </a:r>
            <a:r>
              <a:rPr lang="ru-RU" dirty="0" err="1" smtClean="0"/>
              <a:t>емпатії</a:t>
            </a:r>
            <a:r>
              <a:rPr lang="ru-RU" dirty="0" smtClean="0"/>
              <a:t>, </a:t>
            </a:r>
            <a:r>
              <a:rPr lang="ru-RU" dirty="0" err="1" smtClean="0"/>
              <a:t>співпереживання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навичок</a:t>
            </a:r>
            <a:r>
              <a:rPr lang="ru-RU" dirty="0" smtClean="0"/>
              <a:t> </a:t>
            </a:r>
            <a:r>
              <a:rPr lang="ru-RU" dirty="0" err="1" smtClean="0"/>
              <a:t>соціальної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.  </a:t>
            </a:r>
          </a:p>
          <a:p>
            <a:r>
              <a:rPr lang="ru-RU" b="1" dirty="0" err="1" smtClean="0"/>
              <a:t>Програма</a:t>
            </a:r>
            <a:r>
              <a:rPr lang="ru-RU" b="1" dirty="0" smtClean="0"/>
              <a:t> </a:t>
            </a:r>
            <a:r>
              <a:rPr lang="ru-RU" b="1" dirty="0" err="1" smtClean="0"/>
              <a:t>складається</a:t>
            </a:r>
            <a:r>
              <a:rPr lang="ru-RU" b="1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16 занять,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впродовж</a:t>
            </a:r>
            <a:r>
              <a:rPr lang="ru-RU" dirty="0" smtClean="0"/>
              <a:t> 1 кварталу 2-3 рази на </a:t>
            </a:r>
            <a:r>
              <a:rPr lang="ru-RU" dirty="0" err="1" smtClean="0"/>
              <a:t>тиждень</a:t>
            </a:r>
            <a:r>
              <a:rPr lang="ru-RU" dirty="0" smtClean="0"/>
              <a:t>. Оптимальна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- 10-12 </a:t>
            </a:r>
            <a:r>
              <a:rPr lang="ru-RU" dirty="0" err="1" smtClean="0"/>
              <a:t>чоловік</a:t>
            </a:r>
            <a:r>
              <a:rPr lang="ru-RU" dirty="0" smtClean="0"/>
              <a:t>. </a:t>
            </a:r>
            <a:r>
              <a:rPr lang="ru-RU" dirty="0" err="1" smtClean="0"/>
              <a:t>Активними</a:t>
            </a:r>
            <a:r>
              <a:rPr lang="ru-RU" dirty="0" smtClean="0"/>
              <a:t> </a:t>
            </a:r>
            <a:r>
              <a:rPr lang="ru-RU" dirty="0" err="1" smtClean="0"/>
              <a:t>учасниками</a:t>
            </a:r>
            <a:r>
              <a:rPr lang="ru-RU" dirty="0" smtClean="0"/>
              <a:t> занять </a:t>
            </a:r>
            <a:r>
              <a:rPr lang="ru-RU" dirty="0" err="1" smtClean="0"/>
              <a:t>повинні</a:t>
            </a:r>
            <a:r>
              <a:rPr lang="ru-RU" dirty="0" smtClean="0"/>
              <a:t> бути </a:t>
            </a:r>
            <a:r>
              <a:rPr lang="ru-RU" dirty="0" err="1" smtClean="0"/>
              <a:t>вихователі</a:t>
            </a:r>
            <a:r>
              <a:rPr lang="ru-RU" dirty="0" smtClean="0"/>
              <a:t>. </a:t>
            </a:r>
            <a:r>
              <a:rPr lang="ru-RU" dirty="0" err="1" smtClean="0"/>
              <a:t>Заняття</a:t>
            </a:r>
            <a:r>
              <a:rPr lang="ru-RU" dirty="0" smtClean="0"/>
              <a:t> </a:t>
            </a:r>
            <a:r>
              <a:rPr lang="ru-RU" dirty="0" err="1" smtClean="0"/>
              <a:t>проводяться</a:t>
            </a:r>
            <a:r>
              <a:rPr lang="ru-RU" dirty="0" smtClean="0"/>
              <a:t> у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міні-тренингів</a:t>
            </a:r>
            <a:r>
              <a:rPr lang="ru-RU" dirty="0" smtClean="0"/>
              <a:t> </a:t>
            </a:r>
            <a:r>
              <a:rPr lang="ru-RU" dirty="0" err="1" smtClean="0"/>
              <a:t>тривалістю</a:t>
            </a:r>
            <a:r>
              <a:rPr lang="ru-RU" dirty="0" smtClean="0"/>
              <a:t> 25 </a:t>
            </a:r>
            <a:r>
              <a:rPr lang="ru-RU" dirty="0" err="1" smtClean="0"/>
              <a:t>хвилин</a:t>
            </a:r>
            <a:r>
              <a:rPr lang="ru-RU" dirty="0" smtClean="0"/>
              <a:t>.</a:t>
            </a:r>
          </a:p>
          <a:p>
            <a:endParaRPr lang="uk-UA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Pictures\Saved Pictures\Без названия (2).jf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143380"/>
            <a:ext cx="8001056" cy="2646526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0"/>
            <a:ext cx="842968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Отже,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необхідними</a:t>
            </a:r>
            <a:r>
              <a:rPr kumimoji="0" lang="uk-UA" sz="16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умовами для  успішної  адаптації малюка до умов ЗДО є: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Співробітництво й координація зусиль психолога, вихователів і інших працівників закладу.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Забезпечення можливості участі батьків у житті дитини в умовах нового середовища.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Встановлення  довірливого особистісного контакту із кожною дитиною, проявляючи індивідуальну турботу й надаючи допомогу.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Проведення ритуалів щоденної зустрічі й прощання з кожною дитиною.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процесі спілкування сприяти об'єднанню дітей, закладаючи традиції групових взаємин.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Систематична підтримка   інтересу дитини в діяльності, упевненість у собі, самостійність, ініціативність.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Розробка  індивідуального режиму адаптації дитини до умов дитсадка (індивідуальні спостереження за ступенем адаптації).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Погодження  дій батьків і педагогів, зближення підходів до дітей у родині й у дошкільному закладі.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Створення для дитини психологічного комфорту: радість, турбота, увага, доброзичливість, чуйність.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Врахування  індивідуальних  особливостей дитини.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Формування  в  дитини адекватних форм спілкування з дорослими й однолітками.</a:t>
            </a:r>
            <a:endParaRPr kumimoji="0" lang="uk-UA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14290"/>
            <a:ext cx="80010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Тр</a:t>
            </a:r>
            <a:r>
              <a:rPr lang="uk-UA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ішки</a:t>
            </a:r>
            <a:r>
              <a:rPr lang="uk-UA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позитиву від </a:t>
            </a:r>
          </a:p>
          <a:p>
            <a:pPr algn="ctr"/>
            <a:r>
              <a:rPr lang="uk-UA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вихованців нашого садочка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D:\Инфо с флешки\Тиждень толерантності\DSCN30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143116"/>
            <a:ext cx="497474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Desktop\Новая папка (2)\101NIKON\DSCN31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500570"/>
            <a:ext cx="3265028" cy="209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Desktop\Новая папка (2)\101NIKON\DSCN30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429132"/>
            <a:ext cx="3214710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Pictures\Saved Pictures\IMG-275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1500174"/>
            <a:ext cx="2611244" cy="275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Pictures\Saved Pictures\IMG-226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591833" y="4337729"/>
            <a:ext cx="2500331" cy="211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Админ\Pictures\Saved Pictures\IMG-689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1500174"/>
            <a:ext cx="342902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\Downloads\IMG-90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14356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Админ\Downloads\IMG-90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785794"/>
            <a:ext cx="350046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Downloads\IMG-90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1785926"/>
            <a:ext cx="350046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ownloads\IMG-90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571876"/>
            <a:ext cx="3351312" cy="251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ownloads\IMG-903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3643314"/>
            <a:ext cx="314327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-56339" y="142852"/>
            <a:ext cx="9200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uk-UA" sz="3200" b="1" i="0" u="none" strike="noStrike" cap="none" spc="0" normalizeH="0" baseline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Продовжую підвищувати свій професійний рівень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9" name="Рисунок 8" descr="C:\Users\Админ\Downloads\IMG-903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4429132"/>
            <a:ext cx="3075614" cy="2229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5362596"/>
          </a:xfrm>
        </p:spPr>
        <p:txBody>
          <a:bodyPr/>
          <a:lstStyle/>
          <a:p>
            <a:pPr algn="ctr"/>
            <a:r>
              <a:rPr lang="uk-UA" sz="3200" dirty="0" smtClean="0"/>
              <a:t>Люблю свою  професію!!!!</a:t>
            </a:r>
            <a:br>
              <a:rPr lang="uk-UA" sz="3200" dirty="0" smtClean="0"/>
            </a:br>
            <a:r>
              <a:rPr lang="uk-UA" sz="3200" dirty="0" smtClean="0"/>
              <a:t>Бо маю знання та інструменти щоб бути щасливою і змінювати </a:t>
            </a:r>
            <a:br>
              <a:rPr lang="uk-UA" sz="3200" dirty="0" smtClean="0"/>
            </a:br>
            <a:r>
              <a:rPr lang="uk-UA" sz="3200" dirty="0" smtClean="0"/>
              <a:t>на краще </a:t>
            </a:r>
            <a:br>
              <a:rPr lang="uk-UA" sz="3200" dirty="0" smtClean="0"/>
            </a:br>
            <a:r>
              <a:rPr lang="uk-UA" sz="3200" dirty="0" smtClean="0"/>
              <a:t>все навколо!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7" name="Рисунок 6" descr="unnamed (2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686" b="9686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увагу!!!</a:t>
            </a:r>
            <a:endParaRPr lang="ru-RU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627</TotalTime>
  <Words>1005</Words>
  <PresentationFormat>Экран (4:3)</PresentationFormat>
  <Paragraphs>127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  Творчий звіт</vt:lpstr>
      <vt:lpstr>Слайд 2</vt:lpstr>
      <vt:lpstr>Моє професійне кредо Будьте уважні до дітей! Не вішайте на них ярлики!  Не ображайте їх своєю  зайнятістю та байдужістю !  Запобігайте майбутнім труднощам дитини!  Її благополуччя в школі починається з дня її народження , і воно у наших руках!  Не проґавте цей момент!  ДОШКІЛЬНИЙ ВІК – ЦЕ ЗОЛОТИЙ ЧАС ЛЮДИНИ!!!</vt:lpstr>
      <vt:lpstr>Слайд 4</vt:lpstr>
      <vt:lpstr>Слайд 5</vt:lpstr>
      <vt:lpstr>Психологічний супровід адаптації: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                                Як зняти напругу у дитини після дня в дитячому саду? 1. Найбільш поширене джерело напруги – це присутність великої кількості чужих людей навколо. Тому добре, якщо після дня в дитячому саду дитина має можливість усамітнитися.  2. Дитина сумує за батьками - тому не пошкодуйте трохи часу щоб побути з нею удвох.  3. Невелика прогулянка дозволить дитині перейти в вечірній режим, перебудуватися з дитячого садка на домашню обстановку.  4.Одна з кращих антистресових прийомів - гра. Вона дозволяє дитині розслабитися. Вечірня гра не повинна бути галасливою. 5 . Майже всім дітям добре допомагають впоратися з напругою - ігри з водою. 6.  Спробуйте виключити телевізор і комп'ютер з вечірніх розваг малюка.       </vt:lpstr>
      <vt:lpstr>Слайд 15</vt:lpstr>
      <vt:lpstr>Слайд 16</vt:lpstr>
      <vt:lpstr>Слайд 17</vt:lpstr>
      <vt:lpstr>Слайд 18</vt:lpstr>
      <vt:lpstr>Слайд 19</vt:lpstr>
      <vt:lpstr>Слайд 20</vt:lpstr>
      <vt:lpstr>Люблю свою  професію!!!! Бо маю знання та інструменти щоб бути щасливою і змінювати  на краще  все навколо!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Творчий звіт</dc:title>
  <dc:creator>Админ</dc:creator>
  <cp:lastModifiedBy>Админ</cp:lastModifiedBy>
  <cp:revision>52</cp:revision>
  <dcterms:created xsi:type="dcterms:W3CDTF">2021-03-23T09:04:34Z</dcterms:created>
  <dcterms:modified xsi:type="dcterms:W3CDTF">2021-03-24T08:38:36Z</dcterms:modified>
</cp:coreProperties>
</file>